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72" r:id="rId2"/>
    <p:sldId id="288" r:id="rId3"/>
    <p:sldId id="270" r:id="rId4"/>
    <p:sldId id="283" r:id="rId5"/>
    <p:sldId id="282" r:id="rId6"/>
    <p:sldId id="308" r:id="rId7"/>
    <p:sldId id="325" r:id="rId8"/>
    <p:sldId id="326" r:id="rId9"/>
    <p:sldId id="327" r:id="rId10"/>
    <p:sldId id="284" r:id="rId11"/>
  </p:sldIdLst>
  <p:sldSz cx="12192000" cy="6858000"/>
  <p:notesSz cx="6858000" cy="9144000"/>
  <p:embeddedFontLst>
    <p:embeddedFont>
      <p:font typeface="Calibri Light" panose="020F0302020204030204" pitchFamily="34" charset="0"/>
      <p:regular r:id="rId13"/>
      <p:italic r:id="rId14"/>
    </p:embeddedFont>
    <p:embeddedFont>
      <p:font typeface="微软雅黑" panose="020B0503020204020204" pitchFamily="34" charset="-122"/>
      <p:regular r:id="rId15"/>
      <p:bold r:id="rId16"/>
    </p:embeddedFont>
    <p:embeddedFont>
      <p:font typeface="Calibri" panose="020F0502020204030204" pitchFamily="34" charset="0"/>
      <p:regular r:id="rId17"/>
      <p:bold r:id="rId18"/>
      <p:italic r:id="rId19"/>
      <p:boldItalic r:id="rId20"/>
    </p:embeddedFont>
    <p:embeddedFont>
      <p:font typeface="Segoe UI Semilight" panose="020B0402040204020203" pitchFamily="34" charset="0"/>
      <p:regular r:id="rId21"/>
      <p:italic r:id="rId2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4">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36428" autoAdjust="0"/>
  </p:normalViewPr>
  <p:slideViewPr>
    <p:cSldViewPr snapToGrid="0" showGuides="1">
      <p:cViewPr varScale="1">
        <p:scale>
          <a:sx n="86" d="100"/>
          <a:sy n="86" d="100"/>
        </p:scale>
        <p:origin x="562" y="53"/>
      </p:cViewPr>
      <p:guideLst>
        <p:guide orient="horz" pos="2044"/>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microsoft.com/office/2015/10/relationships/revisionInfo" Target="revisionInfo.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E2CDAE-424D-4298-9BDC-4505C54EFABB}" type="datetimeFigureOut">
              <a:rPr lang="zh-CN" altLang="en-US" smtClean="0"/>
              <a:t>2017/12/4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0CC492-D0CA-4FFC-9715-14CEE3B208B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6" name="图片占位符 2"/>
          <p:cNvSpPr>
            <a:spLocks noGrp="1"/>
          </p:cNvSpPr>
          <p:nvPr>
            <p:ph type="pic" sz="quarter" idx="11"/>
          </p:nvPr>
        </p:nvSpPr>
        <p:spPr>
          <a:xfrm>
            <a:off x="0" y="0"/>
            <a:ext cx="12192000" cy="6858000"/>
          </a:xfrm>
        </p:spPr>
        <p:txBody>
          <a:bodyPr>
            <a:normAutofit/>
          </a:bodyPr>
          <a:lstStyle>
            <a:lvl1pPr>
              <a:defRPr sz="1200">
                <a:solidFill>
                  <a:schemeClr val="tx1">
                    <a:lumMod val="50000"/>
                    <a:lumOff val="50000"/>
                  </a:schemeClr>
                </a:solidFill>
              </a:defRPr>
            </a:lvl1p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88135" y="88135"/>
            <a:ext cx="5905041" cy="6665205"/>
          </a:xfrm>
          <a:custGeom>
            <a:avLst/>
            <a:gdLst>
              <a:gd name="connsiteX0" fmla="*/ 0 w 6007865"/>
              <a:gd name="connsiteY0" fmla="*/ 0 h 6665205"/>
              <a:gd name="connsiteX1" fmla="*/ 6007865 w 6007865"/>
              <a:gd name="connsiteY1" fmla="*/ 0 h 6665205"/>
              <a:gd name="connsiteX2" fmla="*/ 6007865 w 6007865"/>
              <a:gd name="connsiteY2" fmla="*/ 6665205 h 6665205"/>
              <a:gd name="connsiteX3" fmla="*/ 0 w 6007865"/>
              <a:gd name="connsiteY3" fmla="*/ 6665205 h 6665205"/>
            </a:gdLst>
            <a:ahLst/>
            <a:cxnLst>
              <a:cxn ang="0">
                <a:pos x="connsiteX0" y="connsiteY0"/>
              </a:cxn>
              <a:cxn ang="0">
                <a:pos x="connsiteX1" y="connsiteY1"/>
              </a:cxn>
              <a:cxn ang="0">
                <a:pos x="connsiteX2" y="connsiteY2"/>
              </a:cxn>
              <a:cxn ang="0">
                <a:pos x="connsiteX3" y="connsiteY3"/>
              </a:cxn>
            </a:cxnLst>
            <a:rect l="l" t="t" r="r" b="b"/>
            <a:pathLst>
              <a:path w="6007865" h="6665205">
                <a:moveTo>
                  <a:pt x="0" y="0"/>
                </a:moveTo>
                <a:lnTo>
                  <a:pt x="6007865" y="0"/>
                </a:lnTo>
                <a:lnTo>
                  <a:pt x="6007865" y="6665205"/>
                </a:lnTo>
                <a:lnTo>
                  <a:pt x="0" y="6665205"/>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pic>
        <p:nvPicPr>
          <p:cNvPr id="33" name="图片 32"/>
          <p:cNvPicPr>
            <a:picLocks noChangeAspect="1"/>
          </p:cNvPicPr>
          <p:nvPr userDrawn="1"/>
        </p:nvPicPr>
        <p:blipFill>
          <a:blip r:embed="rId2" cstate="print">
            <a:extLst>
              <a:ext uri="{28A0092B-C50C-407E-A947-70E740481C1C}">
                <a14:useLocalDpi xmlns:a14="http://schemas.microsoft.com/office/drawing/2010/main" val="0"/>
              </a:ext>
            </a:extLst>
          </a:blip>
          <a:srcRect t="1571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p:cNvSpPr/>
          <p:nvPr userDrawn="1"/>
        </p:nvSpPr>
        <p:spPr>
          <a:xfrm>
            <a:off x="0" y="-6292"/>
            <a:ext cx="12192000" cy="6864292"/>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1894114" y="1887582"/>
            <a:ext cx="1685108" cy="1685108"/>
          </a:xfrm>
          <a:custGeom>
            <a:avLst/>
            <a:gdLst>
              <a:gd name="connsiteX0" fmla="*/ 842554 w 1685108"/>
              <a:gd name="connsiteY0" fmla="*/ 0 h 1685108"/>
              <a:gd name="connsiteX1" fmla="*/ 1685108 w 1685108"/>
              <a:gd name="connsiteY1" fmla="*/ 842554 h 1685108"/>
              <a:gd name="connsiteX2" fmla="*/ 842554 w 1685108"/>
              <a:gd name="connsiteY2" fmla="*/ 1685108 h 1685108"/>
              <a:gd name="connsiteX3" fmla="*/ 0 w 1685108"/>
              <a:gd name="connsiteY3" fmla="*/ 842554 h 1685108"/>
              <a:gd name="connsiteX4" fmla="*/ 842554 w 1685108"/>
              <a:gd name="connsiteY4" fmla="*/ 0 h 1685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108" h="1685108">
                <a:moveTo>
                  <a:pt x="842554" y="0"/>
                </a:moveTo>
                <a:cubicBezTo>
                  <a:pt x="1307884" y="0"/>
                  <a:pt x="1685108" y="377224"/>
                  <a:pt x="1685108" y="842554"/>
                </a:cubicBezTo>
                <a:cubicBezTo>
                  <a:pt x="1685108" y="1307884"/>
                  <a:pt x="1307884" y="1685108"/>
                  <a:pt x="842554" y="1685108"/>
                </a:cubicBezTo>
                <a:cubicBezTo>
                  <a:pt x="377224" y="1685108"/>
                  <a:pt x="0" y="1307884"/>
                  <a:pt x="0" y="842554"/>
                </a:cubicBezTo>
                <a:cubicBezTo>
                  <a:pt x="0" y="377224"/>
                  <a:pt x="377224" y="0"/>
                  <a:pt x="842554" y="0"/>
                </a:cubicBez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5" name="图片占位符 34"/>
          <p:cNvSpPr>
            <a:spLocks noGrp="1"/>
          </p:cNvSpPr>
          <p:nvPr>
            <p:ph type="pic" sz="quarter" idx="11"/>
          </p:nvPr>
        </p:nvSpPr>
        <p:spPr>
          <a:xfrm>
            <a:off x="5253446" y="1887582"/>
            <a:ext cx="1685108" cy="1685108"/>
          </a:xfrm>
          <a:custGeom>
            <a:avLst/>
            <a:gdLst>
              <a:gd name="connsiteX0" fmla="*/ 842554 w 1685108"/>
              <a:gd name="connsiteY0" fmla="*/ 0 h 1685108"/>
              <a:gd name="connsiteX1" fmla="*/ 1685108 w 1685108"/>
              <a:gd name="connsiteY1" fmla="*/ 842554 h 1685108"/>
              <a:gd name="connsiteX2" fmla="*/ 842554 w 1685108"/>
              <a:gd name="connsiteY2" fmla="*/ 1685108 h 1685108"/>
              <a:gd name="connsiteX3" fmla="*/ 0 w 1685108"/>
              <a:gd name="connsiteY3" fmla="*/ 842554 h 1685108"/>
              <a:gd name="connsiteX4" fmla="*/ 842554 w 1685108"/>
              <a:gd name="connsiteY4" fmla="*/ 0 h 1685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108" h="1685108">
                <a:moveTo>
                  <a:pt x="842554" y="0"/>
                </a:moveTo>
                <a:cubicBezTo>
                  <a:pt x="1307884" y="0"/>
                  <a:pt x="1685108" y="377224"/>
                  <a:pt x="1685108" y="842554"/>
                </a:cubicBezTo>
                <a:cubicBezTo>
                  <a:pt x="1685108" y="1307884"/>
                  <a:pt x="1307884" y="1685108"/>
                  <a:pt x="842554" y="1685108"/>
                </a:cubicBezTo>
                <a:cubicBezTo>
                  <a:pt x="377224" y="1685108"/>
                  <a:pt x="0" y="1307884"/>
                  <a:pt x="0" y="842554"/>
                </a:cubicBezTo>
                <a:cubicBezTo>
                  <a:pt x="0" y="377224"/>
                  <a:pt x="377224" y="0"/>
                  <a:pt x="842554" y="0"/>
                </a:cubicBez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6" name="图片占位符 35"/>
          <p:cNvSpPr>
            <a:spLocks noGrp="1"/>
          </p:cNvSpPr>
          <p:nvPr>
            <p:ph type="pic" sz="quarter" idx="12"/>
          </p:nvPr>
        </p:nvSpPr>
        <p:spPr>
          <a:xfrm>
            <a:off x="8612778" y="1887582"/>
            <a:ext cx="1685108" cy="1685108"/>
          </a:xfrm>
          <a:custGeom>
            <a:avLst/>
            <a:gdLst>
              <a:gd name="connsiteX0" fmla="*/ 842554 w 1685108"/>
              <a:gd name="connsiteY0" fmla="*/ 0 h 1685108"/>
              <a:gd name="connsiteX1" fmla="*/ 1685108 w 1685108"/>
              <a:gd name="connsiteY1" fmla="*/ 842554 h 1685108"/>
              <a:gd name="connsiteX2" fmla="*/ 842554 w 1685108"/>
              <a:gd name="connsiteY2" fmla="*/ 1685108 h 1685108"/>
              <a:gd name="connsiteX3" fmla="*/ 0 w 1685108"/>
              <a:gd name="connsiteY3" fmla="*/ 842554 h 1685108"/>
              <a:gd name="connsiteX4" fmla="*/ 842554 w 1685108"/>
              <a:gd name="connsiteY4" fmla="*/ 0 h 1685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108" h="1685108">
                <a:moveTo>
                  <a:pt x="842554" y="0"/>
                </a:moveTo>
                <a:cubicBezTo>
                  <a:pt x="1307884" y="0"/>
                  <a:pt x="1685108" y="377224"/>
                  <a:pt x="1685108" y="842554"/>
                </a:cubicBezTo>
                <a:cubicBezTo>
                  <a:pt x="1685108" y="1307884"/>
                  <a:pt x="1307884" y="1685108"/>
                  <a:pt x="842554" y="1685108"/>
                </a:cubicBezTo>
                <a:cubicBezTo>
                  <a:pt x="377224" y="1685108"/>
                  <a:pt x="0" y="1307884"/>
                  <a:pt x="0" y="842554"/>
                </a:cubicBezTo>
                <a:cubicBezTo>
                  <a:pt x="0" y="377224"/>
                  <a:pt x="377224" y="0"/>
                  <a:pt x="842554" y="0"/>
                </a:cubicBez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grpSp>
        <p:nvGrpSpPr>
          <p:cNvPr id="21" name="组合 20"/>
          <p:cNvGrpSpPr/>
          <p:nvPr userDrawn="1"/>
        </p:nvGrpSpPr>
        <p:grpSpPr>
          <a:xfrm>
            <a:off x="346063" y="1"/>
            <a:ext cx="503804" cy="896885"/>
            <a:chOff x="420128" y="75577"/>
            <a:chExt cx="325396" cy="579279"/>
          </a:xfrm>
        </p:grpSpPr>
        <p:sp>
          <p:nvSpPr>
            <p:cNvPr id="22" name="任意多边形 21"/>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userDrawn="1"/>
          </p:nvSpPr>
          <p:spPr>
            <a:xfrm>
              <a:off x="420739" y="332066"/>
              <a:ext cx="322790" cy="322790"/>
            </a:xfrm>
            <a:prstGeom prst="ellipse">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sp>
        <p:nvSpPr>
          <p:cNvPr id="24" name="圆角矩形 23"/>
          <p:cNvSpPr/>
          <p:nvPr userDrawn="1"/>
        </p:nvSpPr>
        <p:spPr>
          <a:xfrm>
            <a:off x="11477630" y="487430"/>
            <a:ext cx="369184" cy="346815"/>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25" name="组合 24"/>
          <p:cNvGrpSpPr/>
          <p:nvPr userDrawn="1"/>
        </p:nvGrpSpPr>
        <p:grpSpPr>
          <a:xfrm>
            <a:off x="497592" y="541271"/>
            <a:ext cx="257590" cy="211458"/>
            <a:chOff x="497592" y="541271"/>
            <a:chExt cx="257590" cy="211458"/>
          </a:xfrm>
          <a:solidFill>
            <a:schemeClr val="tx1">
              <a:lumMod val="75000"/>
              <a:lumOff val="25000"/>
            </a:schemeClr>
          </a:solidFill>
        </p:grpSpPr>
        <p:sp>
          <p:nvSpPr>
            <p:cNvPr id="26" name="等腰三角形 25"/>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9" name="图片占位符 28"/>
          <p:cNvSpPr>
            <a:spLocks noGrp="1"/>
          </p:cNvSpPr>
          <p:nvPr>
            <p:ph type="pic" sz="quarter" idx="10"/>
          </p:nvPr>
        </p:nvSpPr>
        <p:spPr>
          <a:xfrm>
            <a:off x="330506" y="1244906"/>
            <a:ext cx="11501610" cy="2184094"/>
          </a:xfrm>
          <a:custGeom>
            <a:avLst/>
            <a:gdLst>
              <a:gd name="connsiteX0" fmla="*/ 0 w 11501610"/>
              <a:gd name="connsiteY0" fmla="*/ 0 h 2184094"/>
              <a:gd name="connsiteX1" fmla="*/ 11501610 w 11501610"/>
              <a:gd name="connsiteY1" fmla="*/ 0 h 2184094"/>
              <a:gd name="connsiteX2" fmla="*/ 11501610 w 11501610"/>
              <a:gd name="connsiteY2" fmla="*/ 2184094 h 2184094"/>
              <a:gd name="connsiteX3" fmla="*/ 0 w 11501610"/>
              <a:gd name="connsiteY3" fmla="*/ 2184094 h 2184094"/>
            </a:gdLst>
            <a:ahLst/>
            <a:cxnLst>
              <a:cxn ang="0">
                <a:pos x="connsiteX0" y="connsiteY0"/>
              </a:cxn>
              <a:cxn ang="0">
                <a:pos x="connsiteX1" y="connsiteY1"/>
              </a:cxn>
              <a:cxn ang="0">
                <a:pos x="connsiteX2" y="connsiteY2"/>
              </a:cxn>
              <a:cxn ang="0">
                <a:pos x="connsiteX3" y="connsiteY3"/>
              </a:cxn>
            </a:cxnLst>
            <a:rect l="l" t="t" r="r" b="b"/>
            <a:pathLst>
              <a:path w="11501610" h="2184094">
                <a:moveTo>
                  <a:pt x="0" y="0"/>
                </a:moveTo>
                <a:lnTo>
                  <a:pt x="11501610" y="0"/>
                </a:lnTo>
                <a:lnTo>
                  <a:pt x="11501610" y="2184094"/>
                </a:lnTo>
                <a:lnTo>
                  <a:pt x="0" y="2184094"/>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15" name="矩形 14"/>
          <p:cNvSpPr/>
          <p:nvPr userDrawn="1"/>
        </p:nvSpPr>
        <p:spPr>
          <a:xfrm>
            <a:off x="0" y="6490741"/>
            <a:ext cx="12192000" cy="367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文本框 7"/>
          <p:cNvSpPr txBox="1"/>
          <p:nvPr userDrawn="1"/>
        </p:nvSpPr>
        <p:spPr>
          <a:xfrm>
            <a:off x="5325532" y="6571302"/>
            <a:ext cx="1540935"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bg1">
                    <a:lumMod val="65000"/>
                  </a:schemeClr>
                </a:solidFill>
              </a:rPr>
              <a:t>WWW.PPTSTORE.NET</a:t>
            </a:r>
            <a:endParaRPr lang="zh-CN" altLang="en-US" sz="1200" dirty="0">
              <a:solidFill>
                <a:schemeClr val="bg1">
                  <a:lumMod val="65000"/>
                </a:schemeClr>
              </a:solidFill>
            </a:endParaRPr>
          </a:p>
        </p:txBody>
      </p:sp>
      <p:sp>
        <p:nvSpPr>
          <p:cNvPr id="30" name="文本框 8"/>
          <p:cNvSpPr txBox="1"/>
          <p:nvPr userDrawn="1"/>
        </p:nvSpPr>
        <p:spPr>
          <a:xfrm>
            <a:off x="186617" y="6555446"/>
            <a:ext cx="1223412"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tx1">
                    <a:lumMod val="75000"/>
                    <a:lumOff val="25000"/>
                  </a:schemeClr>
                </a:solidFill>
              </a:rPr>
              <a:t>YOUR</a:t>
            </a:r>
            <a:r>
              <a:rPr lang="en-US" altLang="zh-CN" sz="1200" dirty="0">
                <a:solidFill>
                  <a:schemeClr val="accent4"/>
                </a:solidFill>
              </a:rPr>
              <a:t> COMPANY</a:t>
            </a:r>
            <a:endParaRPr lang="zh-CN" altLang="en-US" sz="1200" dirty="0">
              <a:solidFill>
                <a:schemeClr val="accent4"/>
              </a:solidFill>
            </a:endParaRPr>
          </a:p>
        </p:txBody>
      </p:sp>
      <p:sp>
        <p:nvSpPr>
          <p:cNvPr id="31" name="等腰三角形 30"/>
          <p:cNvSpPr/>
          <p:nvPr userDrawn="1"/>
        </p:nvSpPr>
        <p:spPr>
          <a:xfrm rot="5400000">
            <a:off x="11864188"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等腰三角形 31"/>
          <p:cNvSpPr/>
          <p:nvPr userDrawn="1"/>
        </p:nvSpPr>
        <p:spPr>
          <a:xfrm rot="16200000" flipH="1">
            <a:off x="11719785"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36" name="组合 35"/>
          <p:cNvGrpSpPr/>
          <p:nvPr userDrawn="1"/>
        </p:nvGrpSpPr>
        <p:grpSpPr>
          <a:xfrm>
            <a:off x="346063" y="1"/>
            <a:ext cx="503804" cy="896885"/>
            <a:chOff x="420128" y="75577"/>
            <a:chExt cx="325396" cy="579279"/>
          </a:xfrm>
        </p:grpSpPr>
        <p:sp>
          <p:nvSpPr>
            <p:cNvPr id="37" name="任意多边形 36"/>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39" name="圆角矩形 38"/>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0" name="组合 39"/>
          <p:cNvGrpSpPr/>
          <p:nvPr userDrawn="1"/>
        </p:nvGrpSpPr>
        <p:grpSpPr>
          <a:xfrm>
            <a:off x="497592" y="541271"/>
            <a:ext cx="257590" cy="211458"/>
            <a:chOff x="497592" y="541271"/>
            <a:chExt cx="257590" cy="211458"/>
          </a:xfrm>
          <a:solidFill>
            <a:schemeClr val="accent1"/>
          </a:solidFill>
        </p:grpSpPr>
        <p:sp>
          <p:nvSpPr>
            <p:cNvPr id="41" name="等腰三角形 40"/>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等腰三角形 41"/>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9" name="图片占位符 28"/>
          <p:cNvSpPr>
            <a:spLocks noGrp="1"/>
          </p:cNvSpPr>
          <p:nvPr>
            <p:ph type="pic" sz="quarter" idx="10"/>
          </p:nvPr>
        </p:nvSpPr>
        <p:spPr>
          <a:xfrm>
            <a:off x="0" y="1377108"/>
            <a:ext cx="6096000" cy="4825388"/>
          </a:xfrm>
          <a:custGeom>
            <a:avLst/>
            <a:gdLst>
              <a:gd name="connsiteX0" fmla="*/ 0 w 6096000"/>
              <a:gd name="connsiteY0" fmla="*/ 0 h 4825388"/>
              <a:gd name="connsiteX1" fmla="*/ 6096000 w 6096000"/>
              <a:gd name="connsiteY1" fmla="*/ 0 h 4825388"/>
              <a:gd name="connsiteX2" fmla="*/ 6096000 w 6096000"/>
              <a:gd name="connsiteY2" fmla="*/ 4825388 h 4825388"/>
              <a:gd name="connsiteX3" fmla="*/ 0 w 6096000"/>
              <a:gd name="connsiteY3" fmla="*/ 4825388 h 4825388"/>
            </a:gdLst>
            <a:ahLst/>
            <a:cxnLst>
              <a:cxn ang="0">
                <a:pos x="connsiteX0" y="connsiteY0"/>
              </a:cxn>
              <a:cxn ang="0">
                <a:pos x="connsiteX1" y="connsiteY1"/>
              </a:cxn>
              <a:cxn ang="0">
                <a:pos x="connsiteX2" y="connsiteY2"/>
              </a:cxn>
              <a:cxn ang="0">
                <a:pos x="connsiteX3" y="connsiteY3"/>
              </a:cxn>
            </a:cxnLst>
            <a:rect l="l" t="t" r="r" b="b"/>
            <a:pathLst>
              <a:path w="6096000" h="4825388">
                <a:moveTo>
                  <a:pt x="0" y="0"/>
                </a:moveTo>
                <a:lnTo>
                  <a:pt x="6096000" y="0"/>
                </a:lnTo>
                <a:lnTo>
                  <a:pt x="6096000" y="4825388"/>
                </a:lnTo>
                <a:lnTo>
                  <a:pt x="0" y="4825388"/>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15" name="矩形 14"/>
          <p:cNvSpPr/>
          <p:nvPr userDrawn="1"/>
        </p:nvSpPr>
        <p:spPr>
          <a:xfrm>
            <a:off x="0" y="6490741"/>
            <a:ext cx="12192000" cy="367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文本框 7"/>
          <p:cNvSpPr txBox="1"/>
          <p:nvPr userDrawn="1"/>
        </p:nvSpPr>
        <p:spPr>
          <a:xfrm>
            <a:off x="5325532" y="6571302"/>
            <a:ext cx="1540935"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bg1">
                    <a:lumMod val="65000"/>
                  </a:schemeClr>
                </a:solidFill>
              </a:rPr>
              <a:t>WWW.PPTSTORE.NET</a:t>
            </a:r>
            <a:endParaRPr lang="zh-CN" altLang="en-US" sz="1200" dirty="0">
              <a:solidFill>
                <a:schemeClr val="bg1">
                  <a:lumMod val="65000"/>
                </a:schemeClr>
              </a:solidFill>
            </a:endParaRPr>
          </a:p>
        </p:txBody>
      </p:sp>
      <p:sp>
        <p:nvSpPr>
          <p:cNvPr id="30" name="文本框 8"/>
          <p:cNvSpPr txBox="1"/>
          <p:nvPr userDrawn="1"/>
        </p:nvSpPr>
        <p:spPr>
          <a:xfrm>
            <a:off x="186617" y="6555446"/>
            <a:ext cx="1223412"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tx1">
                    <a:lumMod val="75000"/>
                    <a:lumOff val="25000"/>
                  </a:schemeClr>
                </a:solidFill>
              </a:rPr>
              <a:t>YOUR</a:t>
            </a:r>
            <a:r>
              <a:rPr lang="en-US" altLang="zh-CN" sz="1200" dirty="0">
                <a:solidFill>
                  <a:schemeClr val="accent4"/>
                </a:solidFill>
              </a:rPr>
              <a:t> COMPANY</a:t>
            </a:r>
            <a:endParaRPr lang="zh-CN" altLang="en-US" sz="1200" dirty="0">
              <a:solidFill>
                <a:schemeClr val="accent4"/>
              </a:solidFill>
            </a:endParaRPr>
          </a:p>
        </p:txBody>
      </p:sp>
      <p:sp>
        <p:nvSpPr>
          <p:cNvPr id="31" name="等腰三角形 30"/>
          <p:cNvSpPr/>
          <p:nvPr userDrawn="1"/>
        </p:nvSpPr>
        <p:spPr>
          <a:xfrm rot="5400000">
            <a:off x="11864188"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等腰三角形 31"/>
          <p:cNvSpPr/>
          <p:nvPr userDrawn="1"/>
        </p:nvSpPr>
        <p:spPr>
          <a:xfrm rot="16200000" flipH="1">
            <a:off x="11719785"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36" name="组合 35"/>
          <p:cNvGrpSpPr/>
          <p:nvPr userDrawn="1"/>
        </p:nvGrpSpPr>
        <p:grpSpPr>
          <a:xfrm>
            <a:off x="346063" y="1"/>
            <a:ext cx="503804" cy="896885"/>
            <a:chOff x="420128" y="75577"/>
            <a:chExt cx="325396" cy="579279"/>
          </a:xfrm>
        </p:grpSpPr>
        <p:sp>
          <p:nvSpPr>
            <p:cNvPr id="37" name="任意多边形 36"/>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39" name="圆角矩形 38"/>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0" name="组合 39"/>
          <p:cNvGrpSpPr/>
          <p:nvPr userDrawn="1"/>
        </p:nvGrpSpPr>
        <p:grpSpPr>
          <a:xfrm>
            <a:off x="497592" y="541271"/>
            <a:ext cx="257590" cy="211458"/>
            <a:chOff x="497592" y="541271"/>
            <a:chExt cx="257590" cy="211458"/>
          </a:xfrm>
          <a:solidFill>
            <a:schemeClr val="accent1"/>
          </a:solidFill>
        </p:grpSpPr>
        <p:sp>
          <p:nvSpPr>
            <p:cNvPr id="41" name="等腰三角形 40"/>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等腰三角形 41"/>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35" name="图片占位符 34"/>
          <p:cNvSpPr>
            <a:spLocks noGrp="1"/>
          </p:cNvSpPr>
          <p:nvPr>
            <p:ph type="pic" sz="quarter" idx="11"/>
          </p:nvPr>
        </p:nvSpPr>
        <p:spPr>
          <a:xfrm>
            <a:off x="7255042" y="1662369"/>
            <a:ext cx="1982792" cy="1982792"/>
          </a:xfrm>
          <a:custGeom>
            <a:avLst/>
            <a:gdLst>
              <a:gd name="connsiteX0" fmla="*/ 0 w 1982792"/>
              <a:gd name="connsiteY0" fmla="*/ 0 h 1982792"/>
              <a:gd name="connsiteX1" fmla="*/ 1982792 w 1982792"/>
              <a:gd name="connsiteY1" fmla="*/ 0 h 1982792"/>
              <a:gd name="connsiteX2" fmla="*/ 1982792 w 1982792"/>
              <a:gd name="connsiteY2" fmla="*/ 1982792 h 1982792"/>
              <a:gd name="connsiteX3" fmla="*/ 0 w 1982792"/>
              <a:gd name="connsiteY3" fmla="*/ 1982792 h 1982792"/>
            </a:gdLst>
            <a:ahLst/>
            <a:cxnLst>
              <a:cxn ang="0">
                <a:pos x="connsiteX0" y="connsiteY0"/>
              </a:cxn>
              <a:cxn ang="0">
                <a:pos x="connsiteX1" y="connsiteY1"/>
              </a:cxn>
              <a:cxn ang="0">
                <a:pos x="connsiteX2" y="connsiteY2"/>
              </a:cxn>
              <a:cxn ang="0">
                <a:pos x="connsiteX3" y="connsiteY3"/>
              </a:cxn>
            </a:cxnLst>
            <a:rect l="l" t="t" r="r" b="b"/>
            <a:pathLst>
              <a:path w="1982792" h="1982792">
                <a:moveTo>
                  <a:pt x="0" y="0"/>
                </a:moveTo>
                <a:lnTo>
                  <a:pt x="1982792" y="0"/>
                </a:lnTo>
                <a:lnTo>
                  <a:pt x="1982792" y="1982792"/>
                </a:lnTo>
                <a:lnTo>
                  <a:pt x="0" y="198279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6" name="图片占位符 35"/>
          <p:cNvSpPr>
            <a:spLocks noGrp="1"/>
          </p:cNvSpPr>
          <p:nvPr>
            <p:ph type="pic" sz="quarter" idx="12"/>
          </p:nvPr>
        </p:nvSpPr>
        <p:spPr>
          <a:xfrm>
            <a:off x="9393449" y="1662369"/>
            <a:ext cx="1982792" cy="1982792"/>
          </a:xfrm>
          <a:custGeom>
            <a:avLst/>
            <a:gdLst>
              <a:gd name="connsiteX0" fmla="*/ 0 w 1982792"/>
              <a:gd name="connsiteY0" fmla="*/ 0 h 1982792"/>
              <a:gd name="connsiteX1" fmla="*/ 1982792 w 1982792"/>
              <a:gd name="connsiteY1" fmla="*/ 0 h 1982792"/>
              <a:gd name="connsiteX2" fmla="*/ 1982792 w 1982792"/>
              <a:gd name="connsiteY2" fmla="*/ 1982792 h 1982792"/>
              <a:gd name="connsiteX3" fmla="*/ 0 w 1982792"/>
              <a:gd name="connsiteY3" fmla="*/ 1982792 h 1982792"/>
            </a:gdLst>
            <a:ahLst/>
            <a:cxnLst>
              <a:cxn ang="0">
                <a:pos x="connsiteX0" y="connsiteY0"/>
              </a:cxn>
              <a:cxn ang="0">
                <a:pos x="connsiteX1" y="connsiteY1"/>
              </a:cxn>
              <a:cxn ang="0">
                <a:pos x="connsiteX2" y="connsiteY2"/>
              </a:cxn>
              <a:cxn ang="0">
                <a:pos x="connsiteX3" y="connsiteY3"/>
              </a:cxn>
            </a:cxnLst>
            <a:rect l="l" t="t" r="r" b="b"/>
            <a:pathLst>
              <a:path w="1982792" h="1982792">
                <a:moveTo>
                  <a:pt x="0" y="0"/>
                </a:moveTo>
                <a:lnTo>
                  <a:pt x="1982792" y="0"/>
                </a:lnTo>
                <a:lnTo>
                  <a:pt x="1982792" y="1982792"/>
                </a:lnTo>
                <a:lnTo>
                  <a:pt x="0" y="198279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4" name="图片占位符 33"/>
          <p:cNvSpPr>
            <a:spLocks noGrp="1"/>
          </p:cNvSpPr>
          <p:nvPr>
            <p:ph type="pic" sz="quarter" idx="13"/>
          </p:nvPr>
        </p:nvSpPr>
        <p:spPr>
          <a:xfrm>
            <a:off x="7255042" y="3807676"/>
            <a:ext cx="1982792" cy="1982792"/>
          </a:xfrm>
          <a:custGeom>
            <a:avLst/>
            <a:gdLst>
              <a:gd name="connsiteX0" fmla="*/ 0 w 1982792"/>
              <a:gd name="connsiteY0" fmla="*/ 0 h 1982792"/>
              <a:gd name="connsiteX1" fmla="*/ 1982792 w 1982792"/>
              <a:gd name="connsiteY1" fmla="*/ 0 h 1982792"/>
              <a:gd name="connsiteX2" fmla="*/ 1982792 w 1982792"/>
              <a:gd name="connsiteY2" fmla="*/ 1982792 h 1982792"/>
              <a:gd name="connsiteX3" fmla="*/ 0 w 1982792"/>
              <a:gd name="connsiteY3" fmla="*/ 1982792 h 1982792"/>
            </a:gdLst>
            <a:ahLst/>
            <a:cxnLst>
              <a:cxn ang="0">
                <a:pos x="connsiteX0" y="connsiteY0"/>
              </a:cxn>
              <a:cxn ang="0">
                <a:pos x="connsiteX1" y="connsiteY1"/>
              </a:cxn>
              <a:cxn ang="0">
                <a:pos x="connsiteX2" y="connsiteY2"/>
              </a:cxn>
              <a:cxn ang="0">
                <a:pos x="connsiteX3" y="connsiteY3"/>
              </a:cxn>
            </a:cxnLst>
            <a:rect l="l" t="t" r="r" b="b"/>
            <a:pathLst>
              <a:path w="1982792" h="1982792">
                <a:moveTo>
                  <a:pt x="0" y="0"/>
                </a:moveTo>
                <a:lnTo>
                  <a:pt x="1982792" y="0"/>
                </a:lnTo>
                <a:lnTo>
                  <a:pt x="1982792" y="1982792"/>
                </a:lnTo>
                <a:lnTo>
                  <a:pt x="0" y="198279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7" name="图片占位符 36"/>
          <p:cNvSpPr>
            <a:spLocks noGrp="1"/>
          </p:cNvSpPr>
          <p:nvPr>
            <p:ph type="pic" sz="quarter" idx="14"/>
          </p:nvPr>
        </p:nvSpPr>
        <p:spPr>
          <a:xfrm>
            <a:off x="9393449" y="3807676"/>
            <a:ext cx="1982792" cy="1982792"/>
          </a:xfrm>
          <a:custGeom>
            <a:avLst/>
            <a:gdLst>
              <a:gd name="connsiteX0" fmla="*/ 0 w 1982792"/>
              <a:gd name="connsiteY0" fmla="*/ 0 h 1982792"/>
              <a:gd name="connsiteX1" fmla="*/ 1982792 w 1982792"/>
              <a:gd name="connsiteY1" fmla="*/ 0 h 1982792"/>
              <a:gd name="connsiteX2" fmla="*/ 1982792 w 1982792"/>
              <a:gd name="connsiteY2" fmla="*/ 1982792 h 1982792"/>
              <a:gd name="connsiteX3" fmla="*/ 0 w 1982792"/>
              <a:gd name="connsiteY3" fmla="*/ 1982792 h 1982792"/>
            </a:gdLst>
            <a:ahLst/>
            <a:cxnLst>
              <a:cxn ang="0">
                <a:pos x="connsiteX0" y="connsiteY0"/>
              </a:cxn>
              <a:cxn ang="0">
                <a:pos x="connsiteX1" y="connsiteY1"/>
              </a:cxn>
              <a:cxn ang="0">
                <a:pos x="connsiteX2" y="connsiteY2"/>
              </a:cxn>
              <a:cxn ang="0">
                <a:pos x="connsiteX3" y="connsiteY3"/>
              </a:cxn>
            </a:cxnLst>
            <a:rect l="l" t="t" r="r" b="b"/>
            <a:pathLst>
              <a:path w="1982792" h="1982792">
                <a:moveTo>
                  <a:pt x="0" y="0"/>
                </a:moveTo>
                <a:lnTo>
                  <a:pt x="1982792" y="0"/>
                </a:lnTo>
                <a:lnTo>
                  <a:pt x="1982792" y="1982792"/>
                </a:lnTo>
                <a:lnTo>
                  <a:pt x="0" y="198279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29" name="图片占位符 28"/>
          <p:cNvSpPr>
            <a:spLocks noGrp="1"/>
          </p:cNvSpPr>
          <p:nvPr>
            <p:ph type="pic" sz="quarter" idx="10"/>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wrap="square">
            <a:noAutofit/>
          </a:bodyPr>
          <a:lstStyle>
            <a:lvl1pPr>
              <a:defRPr sz="1200">
                <a:solidFill>
                  <a:schemeClr val="tx1">
                    <a:lumMod val="50000"/>
                    <a:lumOff val="50000"/>
                  </a:schemeClr>
                </a:solidFill>
              </a:defRPr>
            </a:lvl1pPr>
          </a:lstStyle>
          <a:p>
            <a:endParaRPr lang="zh-CN" altLang="en-US"/>
          </a:p>
        </p:txBody>
      </p:sp>
      <p:sp>
        <p:nvSpPr>
          <p:cNvPr id="22" name="圆角矩形 21"/>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29" name="图片占位符 28"/>
          <p:cNvSpPr>
            <a:spLocks noGrp="1"/>
          </p:cNvSpPr>
          <p:nvPr>
            <p:ph type="pic" sz="quarter" idx="10"/>
          </p:nvPr>
        </p:nvSpPr>
        <p:spPr>
          <a:xfrm>
            <a:off x="5895474" y="1804736"/>
            <a:ext cx="4812632" cy="3898232"/>
          </a:xfrm>
          <a:custGeom>
            <a:avLst/>
            <a:gdLst>
              <a:gd name="connsiteX0" fmla="*/ 0 w 4812632"/>
              <a:gd name="connsiteY0" fmla="*/ 0 h 3898232"/>
              <a:gd name="connsiteX1" fmla="*/ 4812632 w 4812632"/>
              <a:gd name="connsiteY1" fmla="*/ 0 h 3898232"/>
              <a:gd name="connsiteX2" fmla="*/ 4812632 w 4812632"/>
              <a:gd name="connsiteY2" fmla="*/ 3898232 h 3898232"/>
              <a:gd name="connsiteX3" fmla="*/ 0 w 4812632"/>
              <a:gd name="connsiteY3" fmla="*/ 3898232 h 3898232"/>
            </a:gdLst>
            <a:ahLst/>
            <a:cxnLst>
              <a:cxn ang="0">
                <a:pos x="connsiteX0" y="connsiteY0"/>
              </a:cxn>
              <a:cxn ang="0">
                <a:pos x="connsiteX1" y="connsiteY1"/>
              </a:cxn>
              <a:cxn ang="0">
                <a:pos x="connsiteX2" y="connsiteY2"/>
              </a:cxn>
              <a:cxn ang="0">
                <a:pos x="connsiteX3" y="connsiteY3"/>
              </a:cxn>
            </a:cxnLst>
            <a:rect l="l" t="t" r="r" b="b"/>
            <a:pathLst>
              <a:path w="4812632" h="3898232">
                <a:moveTo>
                  <a:pt x="0" y="0"/>
                </a:moveTo>
                <a:lnTo>
                  <a:pt x="4812632" y="0"/>
                </a:lnTo>
                <a:lnTo>
                  <a:pt x="4812632" y="3898232"/>
                </a:lnTo>
                <a:lnTo>
                  <a:pt x="0" y="389823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15" name="矩形 14"/>
          <p:cNvSpPr/>
          <p:nvPr userDrawn="1"/>
        </p:nvSpPr>
        <p:spPr>
          <a:xfrm>
            <a:off x="0" y="6490741"/>
            <a:ext cx="12192000" cy="367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文本框 7"/>
          <p:cNvSpPr txBox="1"/>
          <p:nvPr userDrawn="1"/>
        </p:nvSpPr>
        <p:spPr>
          <a:xfrm>
            <a:off x="5325532" y="6571302"/>
            <a:ext cx="1540935"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bg1">
                    <a:lumMod val="65000"/>
                  </a:schemeClr>
                </a:solidFill>
              </a:rPr>
              <a:t>WWW.PPTSTORE.NET</a:t>
            </a:r>
            <a:endParaRPr lang="zh-CN" altLang="en-US" sz="1200" dirty="0">
              <a:solidFill>
                <a:schemeClr val="bg1">
                  <a:lumMod val="65000"/>
                </a:schemeClr>
              </a:solidFill>
            </a:endParaRPr>
          </a:p>
        </p:txBody>
      </p:sp>
      <p:sp>
        <p:nvSpPr>
          <p:cNvPr id="30" name="文本框 8"/>
          <p:cNvSpPr txBox="1"/>
          <p:nvPr userDrawn="1"/>
        </p:nvSpPr>
        <p:spPr>
          <a:xfrm>
            <a:off x="186617" y="6555446"/>
            <a:ext cx="1223412"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tx1">
                    <a:lumMod val="75000"/>
                    <a:lumOff val="25000"/>
                  </a:schemeClr>
                </a:solidFill>
              </a:rPr>
              <a:t>YOUR</a:t>
            </a:r>
            <a:r>
              <a:rPr lang="en-US" altLang="zh-CN" sz="1200" dirty="0">
                <a:solidFill>
                  <a:schemeClr val="accent4"/>
                </a:solidFill>
              </a:rPr>
              <a:t> COMPANY</a:t>
            </a:r>
            <a:endParaRPr lang="zh-CN" altLang="en-US" sz="1200" dirty="0">
              <a:solidFill>
                <a:schemeClr val="accent4"/>
              </a:solidFill>
            </a:endParaRPr>
          </a:p>
        </p:txBody>
      </p:sp>
      <p:sp>
        <p:nvSpPr>
          <p:cNvPr id="31" name="等腰三角形 30"/>
          <p:cNvSpPr/>
          <p:nvPr userDrawn="1"/>
        </p:nvSpPr>
        <p:spPr>
          <a:xfrm rot="5400000">
            <a:off x="11864188"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等腰三角形 31"/>
          <p:cNvSpPr/>
          <p:nvPr userDrawn="1"/>
        </p:nvSpPr>
        <p:spPr>
          <a:xfrm rot="16200000" flipH="1">
            <a:off x="11719785"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36" name="组合 35"/>
          <p:cNvGrpSpPr/>
          <p:nvPr userDrawn="1"/>
        </p:nvGrpSpPr>
        <p:grpSpPr>
          <a:xfrm>
            <a:off x="346063" y="1"/>
            <a:ext cx="503804" cy="896885"/>
            <a:chOff x="420128" y="75577"/>
            <a:chExt cx="325396" cy="579279"/>
          </a:xfrm>
        </p:grpSpPr>
        <p:sp>
          <p:nvSpPr>
            <p:cNvPr id="37" name="任意多边形 36"/>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sp>
        <p:nvSpPr>
          <p:cNvPr id="39" name="圆角矩形 38"/>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0" name="组合 39"/>
          <p:cNvGrpSpPr/>
          <p:nvPr userDrawn="1"/>
        </p:nvGrpSpPr>
        <p:grpSpPr>
          <a:xfrm>
            <a:off x="497592" y="541271"/>
            <a:ext cx="257590" cy="211458"/>
            <a:chOff x="497592" y="541271"/>
            <a:chExt cx="257590" cy="211458"/>
          </a:xfrm>
          <a:solidFill>
            <a:schemeClr val="accent1"/>
          </a:solidFill>
        </p:grpSpPr>
        <p:sp>
          <p:nvSpPr>
            <p:cNvPr id="41" name="等腰三角形 40"/>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等腰三角形 41"/>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3851" y="1164309"/>
            <a:ext cx="2165160" cy="4613562"/>
          </a:xfrm>
          <a:custGeom>
            <a:avLst/>
            <a:gdLst>
              <a:gd name="connsiteX0" fmla="*/ 0 w 2165160"/>
              <a:gd name="connsiteY0" fmla="*/ 0 h 4613562"/>
              <a:gd name="connsiteX1" fmla="*/ 2165160 w 2165160"/>
              <a:gd name="connsiteY1" fmla="*/ 0 h 4613562"/>
              <a:gd name="connsiteX2" fmla="*/ 2165160 w 2165160"/>
              <a:gd name="connsiteY2" fmla="*/ 4613562 h 4613562"/>
              <a:gd name="connsiteX3" fmla="*/ 0 w 2165160"/>
              <a:gd name="connsiteY3" fmla="*/ 4613562 h 4613562"/>
            </a:gdLst>
            <a:ahLst/>
            <a:cxnLst>
              <a:cxn ang="0">
                <a:pos x="connsiteX0" y="connsiteY0"/>
              </a:cxn>
              <a:cxn ang="0">
                <a:pos x="connsiteX1" y="connsiteY1"/>
              </a:cxn>
              <a:cxn ang="0">
                <a:pos x="connsiteX2" y="connsiteY2"/>
              </a:cxn>
              <a:cxn ang="0">
                <a:pos x="connsiteX3" y="connsiteY3"/>
              </a:cxn>
            </a:cxnLst>
            <a:rect l="l" t="t" r="r" b="b"/>
            <a:pathLst>
              <a:path w="2165160" h="4613562">
                <a:moveTo>
                  <a:pt x="0" y="0"/>
                </a:moveTo>
                <a:lnTo>
                  <a:pt x="2165160" y="0"/>
                </a:lnTo>
                <a:lnTo>
                  <a:pt x="2165160" y="4613562"/>
                </a:lnTo>
                <a:lnTo>
                  <a:pt x="0" y="461356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3" name="圆角矩形 2"/>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3112C64-147C-4ED3-9611-7AFBCCD374F8}" type="datetimeFigureOut">
              <a:rPr lang="zh-CN" altLang="en-US" smtClean="0"/>
              <a:t>2017/12/4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CE39FBA-A869-4BBA-9C45-4F5AFB859B1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6684722" y="-1"/>
            <a:ext cx="5507279" cy="6858000"/>
          </a:xfrm>
          <a:custGeom>
            <a:avLst/>
            <a:gdLst>
              <a:gd name="connsiteX0" fmla="*/ 4974842 w 5507279"/>
              <a:gd name="connsiteY0" fmla="*/ 3420405 h 6858000"/>
              <a:gd name="connsiteX1" fmla="*/ 5507278 w 5507279"/>
              <a:gd name="connsiteY1" fmla="*/ 4338398 h 6858000"/>
              <a:gd name="connsiteX2" fmla="*/ 5507278 w 5507279"/>
              <a:gd name="connsiteY2" fmla="*/ 6858000 h 6858000"/>
              <a:gd name="connsiteX3" fmla="*/ 2981036 w 5507279"/>
              <a:gd name="connsiteY3" fmla="*/ 6858000 h 6858000"/>
              <a:gd name="connsiteX4" fmla="*/ 4024954 w 5507279"/>
              <a:gd name="connsiteY4" fmla="*/ 0 h 6858000"/>
              <a:gd name="connsiteX5" fmla="*/ 5507279 w 5507279"/>
              <a:gd name="connsiteY5" fmla="*/ 0 h 6858000"/>
              <a:gd name="connsiteX6" fmla="*/ 5507279 w 5507279"/>
              <a:gd name="connsiteY6" fmla="*/ 2417896 h 6858000"/>
              <a:gd name="connsiteX7" fmla="*/ 2943784 w 5507279"/>
              <a:gd name="connsiteY7" fmla="*/ 6858000 h 6858000"/>
              <a:gd name="connsiteX8" fmla="*/ 65486 w 5507279"/>
              <a:gd name="connsiteY8" fmla="*/ 6858000 h 6858000"/>
              <a:gd name="connsiteX9" fmla="*/ 0 w 5507279"/>
              <a:gd name="connsiteY9" fmla="*/ 0 h 6858000"/>
              <a:gd name="connsiteX10" fmla="*/ 3987953 w 5507279"/>
              <a:gd name="connsiteY10" fmla="*/ 0 h 6858000"/>
              <a:gd name="connsiteX11" fmla="*/ 1993976 w 5507279"/>
              <a:gd name="connsiteY11" fmla="*/ 34378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07279" h="6858000">
                <a:moveTo>
                  <a:pt x="4974842" y="3420405"/>
                </a:moveTo>
                <a:lnTo>
                  <a:pt x="5507278" y="4338398"/>
                </a:lnTo>
                <a:lnTo>
                  <a:pt x="5507278" y="6858000"/>
                </a:lnTo>
                <a:lnTo>
                  <a:pt x="2981036" y="6858000"/>
                </a:lnTo>
                <a:close/>
                <a:moveTo>
                  <a:pt x="4024954" y="0"/>
                </a:moveTo>
                <a:lnTo>
                  <a:pt x="5507279" y="0"/>
                </a:lnTo>
                <a:lnTo>
                  <a:pt x="5507279" y="2417896"/>
                </a:lnTo>
                <a:lnTo>
                  <a:pt x="2943784" y="6858000"/>
                </a:lnTo>
                <a:lnTo>
                  <a:pt x="65486" y="6858000"/>
                </a:lnTo>
                <a:close/>
                <a:moveTo>
                  <a:pt x="0" y="0"/>
                </a:moveTo>
                <a:lnTo>
                  <a:pt x="3987953" y="0"/>
                </a:lnTo>
                <a:lnTo>
                  <a:pt x="1993976" y="3437890"/>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grpSp>
        <p:nvGrpSpPr>
          <p:cNvPr id="3" name="组合 2"/>
          <p:cNvGrpSpPr/>
          <p:nvPr userDrawn="1"/>
        </p:nvGrpSpPr>
        <p:grpSpPr>
          <a:xfrm>
            <a:off x="346063" y="1"/>
            <a:ext cx="503804" cy="896885"/>
            <a:chOff x="420128" y="75577"/>
            <a:chExt cx="325396" cy="579279"/>
          </a:xfrm>
        </p:grpSpPr>
        <p:sp>
          <p:nvSpPr>
            <p:cNvPr id="4" name="任意多边形 3"/>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grpSp>
        <p:nvGrpSpPr>
          <p:cNvPr id="6" name="组合 5"/>
          <p:cNvGrpSpPr/>
          <p:nvPr userDrawn="1"/>
        </p:nvGrpSpPr>
        <p:grpSpPr>
          <a:xfrm>
            <a:off x="497592" y="541271"/>
            <a:ext cx="257590" cy="211458"/>
            <a:chOff x="497592" y="541271"/>
            <a:chExt cx="257590" cy="211458"/>
          </a:xfrm>
          <a:solidFill>
            <a:schemeClr val="accent1"/>
          </a:solidFill>
        </p:grpSpPr>
        <p:sp>
          <p:nvSpPr>
            <p:cNvPr id="7" name="等腰三角形 6"/>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0" y="0"/>
            <a:ext cx="5858652" cy="6858000"/>
          </a:xfrm>
          <a:custGeom>
            <a:avLst/>
            <a:gdLst>
              <a:gd name="connsiteX0" fmla="*/ 1927273 w 5858652"/>
              <a:gd name="connsiteY0" fmla="*/ 0 h 6858000"/>
              <a:gd name="connsiteX1" fmla="*/ 4766695 w 5858652"/>
              <a:gd name="connsiteY1" fmla="*/ 0 h 6858000"/>
              <a:gd name="connsiteX2" fmla="*/ 3346984 w 5858652"/>
              <a:gd name="connsiteY2" fmla="*/ 2447778 h 6858000"/>
              <a:gd name="connsiteX3" fmla="*/ 0 w 5858652"/>
              <a:gd name="connsiteY3" fmla="*/ 0 h 6858000"/>
              <a:gd name="connsiteX4" fmla="*/ 1899184 w 5858652"/>
              <a:gd name="connsiteY4" fmla="*/ 0 h 6858000"/>
              <a:gd name="connsiteX5" fmla="*/ 5858652 w 5858652"/>
              <a:gd name="connsiteY5" fmla="*/ 6858000 h 6858000"/>
              <a:gd name="connsiteX6" fmla="*/ 0 w 585865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8652" h="6858000">
                <a:moveTo>
                  <a:pt x="1927273" y="0"/>
                </a:moveTo>
                <a:lnTo>
                  <a:pt x="4766695" y="0"/>
                </a:lnTo>
                <a:lnTo>
                  <a:pt x="3346984" y="2447778"/>
                </a:lnTo>
                <a:close/>
                <a:moveTo>
                  <a:pt x="0" y="0"/>
                </a:moveTo>
                <a:lnTo>
                  <a:pt x="1899184" y="0"/>
                </a:lnTo>
                <a:lnTo>
                  <a:pt x="5858652" y="6858000"/>
                </a:lnTo>
                <a:lnTo>
                  <a:pt x="0" y="6858000"/>
                </a:lnTo>
                <a:close/>
              </a:path>
            </a:pathLst>
          </a:custGeom>
        </p:spPr>
        <p:txBody>
          <a:bodyPr wrap="square">
            <a:noAutofit/>
          </a:bodyPr>
          <a:lstStyle>
            <a:lvl1pPr>
              <a:defRPr sz="1600">
                <a:solidFill>
                  <a:schemeClr val="tx1">
                    <a:lumMod val="50000"/>
                    <a:lumOff val="50000"/>
                  </a:schemeClr>
                </a:solidFill>
              </a:defRPr>
            </a:lvl1pPr>
          </a:lstStyle>
          <a:p>
            <a:endParaRPr lang="zh-CN" altLang="en-US"/>
          </a:p>
        </p:txBody>
      </p:sp>
      <p:sp>
        <p:nvSpPr>
          <p:cNvPr id="3" name="圆角矩形 2"/>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 y="-1"/>
            <a:ext cx="6491404" cy="6858001"/>
          </a:xfrm>
          <a:custGeom>
            <a:avLst/>
            <a:gdLst>
              <a:gd name="connsiteX0" fmla="*/ 4237553 w 6491404"/>
              <a:gd name="connsiteY0" fmla="*/ 1099474 h 6858001"/>
              <a:gd name="connsiteX1" fmla="*/ 6491404 w 6491404"/>
              <a:gd name="connsiteY1" fmla="*/ 2400736 h 6858001"/>
              <a:gd name="connsiteX2" fmla="*/ 3918001 w 6491404"/>
              <a:gd name="connsiteY2" fmla="*/ 6858001 h 6858001"/>
              <a:gd name="connsiteX3" fmla="*/ 912866 w 6491404"/>
              <a:gd name="connsiteY3" fmla="*/ 6858000 h 6858001"/>
              <a:gd name="connsiteX4" fmla="*/ 4834341 w 6491404"/>
              <a:gd name="connsiteY4" fmla="*/ 0 h 6858001"/>
              <a:gd name="connsiteX5" fmla="*/ 1095214 w 6491404"/>
              <a:gd name="connsiteY5" fmla="*/ 6476360 h 6858001"/>
              <a:gd name="connsiteX6" fmla="*/ 0 w 6491404"/>
              <a:gd name="connsiteY6" fmla="*/ 5844038 h 6858001"/>
              <a:gd name="connsiteX7" fmla="*/ 1 w 6491404"/>
              <a:gd name="connsiteY7" fmla="*/ 3168280 h 6858001"/>
              <a:gd name="connsiteX8" fmla="*/ 1829206 w 6491404"/>
              <a:gd name="connsiteY8"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91404" h="6858001">
                <a:moveTo>
                  <a:pt x="4237553" y="1099474"/>
                </a:moveTo>
                <a:lnTo>
                  <a:pt x="6491404" y="2400736"/>
                </a:lnTo>
                <a:lnTo>
                  <a:pt x="3918001" y="6858001"/>
                </a:lnTo>
                <a:lnTo>
                  <a:pt x="912866" y="6858000"/>
                </a:lnTo>
                <a:close/>
                <a:moveTo>
                  <a:pt x="4834341" y="0"/>
                </a:moveTo>
                <a:lnTo>
                  <a:pt x="1095214" y="6476360"/>
                </a:lnTo>
                <a:lnTo>
                  <a:pt x="0" y="5844038"/>
                </a:lnTo>
                <a:lnTo>
                  <a:pt x="1" y="3168280"/>
                </a:lnTo>
                <a:lnTo>
                  <a:pt x="1829206" y="1"/>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
        <p:nvSpPr>
          <p:cNvPr id="6" name="圆角矩形 5"/>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0" y="1399309"/>
            <a:ext cx="12192000" cy="3241964"/>
          </a:xfrm>
          <a:custGeom>
            <a:avLst/>
            <a:gdLst>
              <a:gd name="connsiteX0" fmla="*/ 1401975 w 12192000"/>
              <a:gd name="connsiteY0" fmla="*/ 0 h 3241964"/>
              <a:gd name="connsiteX1" fmla="*/ 12192000 w 12192000"/>
              <a:gd name="connsiteY1" fmla="*/ 0 h 3241964"/>
              <a:gd name="connsiteX2" fmla="*/ 12192000 w 12192000"/>
              <a:gd name="connsiteY2" fmla="*/ 1454727 h 3241964"/>
              <a:gd name="connsiteX3" fmla="*/ 11160138 w 12192000"/>
              <a:gd name="connsiteY3" fmla="*/ 3241964 h 3241964"/>
              <a:gd name="connsiteX4" fmla="*/ 0 w 12192000"/>
              <a:gd name="connsiteY4" fmla="*/ 3241964 h 3241964"/>
              <a:gd name="connsiteX5" fmla="*/ 0 w 12192000"/>
              <a:gd name="connsiteY5" fmla="*/ 2428292 h 3241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241964">
                <a:moveTo>
                  <a:pt x="1401975" y="0"/>
                </a:moveTo>
                <a:lnTo>
                  <a:pt x="12192000" y="0"/>
                </a:lnTo>
                <a:lnTo>
                  <a:pt x="12192000" y="1454727"/>
                </a:lnTo>
                <a:lnTo>
                  <a:pt x="11160138" y="3241964"/>
                </a:lnTo>
                <a:lnTo>
                  <a:pt x="0" y="3241964"/>
                </a:lnTo>
                <a:lnTo>
                  <a:pt x="0" y="2428292"/>
                </a:lnTo>
                <a:close/>
              </a:path>
            </a:pathLst>
          </a:custGeom>
        </p:spPr>
        <p:txBody>
          <a:bodyPr wrap="square">
            <a:noAutofit/>
          </a:bodyPr>
          <a:lstStyle>
            <a:lvl1pPr>
              <a:defRPr sz="1400">
                <a:solidFill>
                  <a:schemeClr val="tx1">
                    <a:lumMod val="50000"/>
                    <a:lumOff val="50000"/>
                  </a:schemeClr>
                </a:solidFill>
              </a:defRPr>
            </a:lvl1p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grpSp>
        <p:nvGrpSpPr>
          <p:cNvPr id="2" name="组合 1"/>
          <p:cNvGrpSpPr/>
          <p:nvPr userDrawn="1"/>
        </p:nvGrpSpPr>
        <p:grpSpPr>
          <a:xfrm>
            <a:off x="346063" y="1"/>
            <a:ext cx="503804" cy="896885"/>
            <a:chOff x="420128" y="75577"/>
            <a:chExt cx="325396" cy="579279"/>
          </a:xfrm>
        </p:grpSpPr>
        <p:sp>
          <p:nvSpPr>
            <p:cNvPr id="3" name="任意多边形 2"/>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sp>
        <p:nvSpPr>
          <p:cNvPr id="7" name="圆角矩形 6"/>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15" name="组合 14"/>
          <p:cNvGrpSpPr/>
          <p:nvPr userDrawn="1"/>
        </p:nvGrpSpPr>
        <p:grpSpPr>
          <a:xfrm>
            <a:off x="497592" y="541271"/>
            <a:ext cx="257590" cy="211458"/>
            <a:chOff x="497592" y="541271"/>
            <a:chExt cx="257590" cy="211458"/>
          </a:xfrm>
          <a:solidFill>
            <a:schemeClr val="accent1"/>
          </a:solidFill>
        </p:grpSpPr>
        <p:sp>
          <p:nvSpPr>
            <p:cNvPr id="8" name="等腰三角形 7"/>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nvSpPr>
        <p:spPr>
          <a:xfrm>
            <a:off x="0" y="6490741"/>
            <a:ext cx="12192000" cy="367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1" name="文本框 7"/>
          <p:cNvSpPr txBox="1"/>
          <p:nvPr userDrawn="1"/>
        </p:nvSpPr>
        <p:spPr>
          <a:xfrm>
            <a:off x="5325532" y="6571302"/>
            <a:ext cx="1540935"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bg1">
                    <a:lumMod val="65000"/>
                  </a:schemeClr>
                </a:solidFill>
              </a:rPr>
              <a:t>WWW.PPTSTORE.NET</a:t>
            </a:r>
            <a:endParaRPr lang="zh-CN" altLang="en-US" sz="1200" dirty="0">
              <a:solidFill>
                <a:schemeClr val="bg1">
                  <a:lumMod val="65000"/>
                </a:schemeClr>
              </a:solidFill>
            </a:endParaRPr>
          </a:p>
        </p:txBody>
      </p:sp>
      <p:sp>
        <p:nvSpPr>
          <p:cNvPr id="12" name="文本框 8"/>
          <p:cNvSpPr txBox="1"/>
          <p:nvPr userDrawn="1"/>
        </p:nvSpPr>
        <p:spPr>
          <a:xfrm>
            <a:off x="186617" y="6555446"/>
            <a:ext cx="1223412"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tx1">
                    <a:lumMod val="75000"/>
                    <a:lumOff val="25000"/>
                  </a:schemeClr>
                </a:solidFill>
              </a:rPr>
              <a:t>YOUR</a:t>
            </a:r>
            <a:r>
              <a:rPr lang="en-US" altLang="zh-CN" sz="1200" dirty="0">
                <a:solidFill>
                  <a:schemeClr val="accent4"/>
                </a:solidFill>
              </a:rPr>
              <a:t> COMPANY</a:t>
            </a:r>
            <a:endParaRPr lang="zh-CN" altLang="en-US" sz="1200" dirty="0">
              <a:solidFill>
                <a:schemeClr val="accent4"/>
              </a:solidFill>
            </a:endParaRPr>
          </a:p>
        </p:txBody>
      </p:sp>
      <p:sp>
        <p:nvSpPr>
          <p:cNvPr id="13" name="等腰三角形 12"/>
          <p:cNvSpPr/>
          <p:nvPr userDrawn="1"/>
        </p:nvSpPr>
        <p:spPr>
          <a:xfrm rot="5400000">
            <a:off x="11864188"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等腰三角形 13"/>
          <p:cNvSpPr/>
          <p:nvPr userDrawn="1"/>
        </p:nvSpPr>
        <p:spPr>
          <a:xfrm rot="16200000" flipH="1">
            <a:off x="11719785"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sp>
        <p:nvSpPr>
          <p:cNvPr id="25" name="图片占位符 24"/>
          <p:cNvSpPr>
            <a:spLocks noGrp="1"/>
          </p:cNvSpPr>
          <p:nvPr>
            <p:ph type="pic" sz="quarter" idx="12"/>
          </p:nvPr>
        </p:nvSpPr>
        <p:spPr>
          <a:xfrm>
            <a:off x="7286919" y="1843378"/>
            <a:ext cx="3215894" cy="1916482"/>
          </a:xfrm>
          <a:custGeom>
            <a:avLst/>
            <a:gdLst>
              <a:gd name="connsiteX0" fmla="*/ 1106482 w 3215894"/>
              <a:gd name="connsiteY0" fmla="*/ 0 h 1916482"/>
              <a:gd name="connsiteX1" fmla="*/ 3215894 w 3215894"/>
              <a:gd name="connsiteY1" fmla="*/ 0 h 1916482"/>
              <a:gd name="connsiteX2" fmla="*/ 2109413 w 3215894"/>
              <a:gd name="connsiteY2" fmla="*/ 1916482 h 1916482"/>
              <a:gd name="connsiteX3" fmla="*/ 0 w 3215894"/>
              <a:gd name="connsiteY3" fmla="*/ 1916482 h 1916482"/>
            </a:gdLst>
            <a:ahLst/>
            <a:cxnLst>
              <a:cxn ang="0">
                <a:pos x="connsiteX0" y="connsiteY0"/>
              </a:cxn>
              <a:cxn ang="0">
                <a:pos x="connsiteX1" y="connsiteY1"/>
              </a:cxn>
              <a:cxn ang="0">
                <a:pos x="connsiteX2" y="connsiteY2"/>
              </a:cxn>
              <a:cxn ang="0">
                <a:pos x="connsiteX3" y="connsiteY3"/>
              </a:cxn>
            </a:cxnLst>
            <a:rect l="l" t="t" r="r" b="b"/>
            <a:pathLst>
              <a:path w="3215894" h="1916482">
                <a:moveTo>
                  <a:pt x="1106482" y="0"/>
                </a:moveTo>
                <a:lnTo>
                  <a:pt x="3215894" y="0"/>
                </a:lnTo>
                <a:lnTo>
                  <a:pt x="2109413" y="1916482"/>
                </a:lnTo>
                <a:lnTo>
                  <a:pt x="0" y="1916482"/>
                </a:lnTo>
                <a:close/>
              </a:path>
            </a:pathLst>
          </a:custGeom>
        </p:spPr>
        <p:txBody>
          <a:bodyPr wrap="square">
            <a:noAutofit/>
          </a:bodyPr>
          <a:lstStyle>
            <a:lvl1pPr>
              <a:defRPr sz="1200">
                <a:solidFill>
                  <a:schemeClr val="tx1">
                    <a:lumMod val="50000"/>
                    <a:lumOff val="50000"/>
                  </a:schemeClr>
                </a:solidFill>
              </a:defRPr>
            </a:lvl1pPr>
          </a:lstStyle>
          <a:p>
            <a:endParaRPr lang="zh-CN" altLang="en-US"/>
          </a:p>
        </p:txBody>
      </p:sp>
      <p:sp>
        <p:nvSpPr>
          <p:cNvPr id="22" name="图片占位符 21"/>
          <p:cNvSpPr>
            <a:spLocks noGrp="1"/>
          </p:cNvSpPr>
          <p:nvPr>
            <p:ph type="pic" sz="quarter" idx="11"/>
          </p:nvPr>
        </p:nvSpPr>
        <p:spPr>
          <a:xfrm>
            <a:off x="5007858" y="1843378"/>
            <a:ext cx="3215894" cy="1916482"/>
          </a:xfrm>
          <a:custGeom>
            <a:avLst/>
            <a:gdLst>
              <a:gd name="connsiteX0" fmla="*/ 1106482 w 3215894"/>
              <a:gd name="connsiteY0" fmla="*/ 0 h 1916482"/>
              <a:gd name="connsiteX1" fmla="*/ 3215894 w 3215894"/>
              <a:gd name="connsiteY1" fmla="*/ 0 h 1916482"/>
              <a:gd name="connsiteX2" fmla="*/ 2109413 w 3215894"/>
              <a:gd name="connsiteY2" fmla="*/ 1916482 h 1916482"/>
              <a:gd name="connsiteX3" fmla="*/ 0 w 3215894"/>
              <a:gd name="connsiteY3" fmla="*/ 1916482 h 1916482"/>
            </a:gdLst>
            <a:ahLst/>
            <a:cxnLst>
              <a:cxn ang="0">
                <a:pos x="connsiteX0" y="connsiteY0"/>
              </a:cxn>
              <a:cxn ang="0">
                <a:pos x="connsiteX1" y="connsiteY1"/>
              </a:cxn>
              <a:cxn ang="0">
                <a:pos x="connsiteX2" y="connsiteY2"/>
              </a:cxn>
              <a:cxn ang="0">
                <a:pos x="connsiteX3" y="connsiteY3"/>
              </a:cxn>
            </a:cxnLst>
            <a:rect l="l" t="t" r="r" b="b"/>
            <a:pathLst>
              <a:path w="3215894" h="1916482">
                <a:moveTo>
                  <a:pt x="1106482" y="0"/>
                </a:moveTo>
                <a:lnTo>
                  <a:pt x="3215894" y="0"/>
                </a:lnTo>
                <a:lnTo>
                  <a:pt x="2109413" y="1916482"/>
                </a:lnTo>
                <a:lnTo>
                  <a:pt x="0" y="1916482"/>
                </a:lnTo>
                <a:close/>
              </a:path>
            </a:pathLst>
          </a:custGeom>
        </p:spPr>
        <p:txBody>
          <a:bodyPr wrap="square">
            <a:noAutofit/>
          </a:bodyPr>
          <a:lstStyle>
            <a:lvl1pPr>
              <a:defRPr sz="1200">
                <a:solidFill>
                  <a:schemeClr val="tx1">
                    <a:lumMod val="50000"/>
                    <a:lumOff val="50000"/>
                  </a:schemeClr>
                </a:solidFill>
              </a:defRPr>
            </a:lvl1pPr>
          </a:lstStyle>
          <a:p>
            <a:endParaRPr lang="zh-CN" altLang="en-US"/>
          </a:p>
        </p:txBody>
      </p:sp>
      <p:sp>
        <p:nvSpPr>
          <p:cNvPr id="19" name="图片占位符 18"/>
          <p:cNvSpPr>
            <a:spLocks noGrp="1"/>
          </p:cNvSpPr>
          <p:nvPr>
            <p:ph type="pic" sz="quarter" idx="10"/>
          </p:nvPr>
        </p:nvSpPr>
        <p:spPr>
          <a:xfrm>
            <a:off x="2728797" y="1843378"/>
            <a:ext cx="3215894" cy="1916482"/>
          </a:xfrm>
          <a:custGeom>
            <a:avLst/>
            <a:gdLst>
              <a:gd name="connsiteX0" fmla="*/ 1106482 w 3215894"/>
              <a:gd name="connsiteY0" fmla="*/ 0 h 1916482"/>
              <a:gd name="connsiteX1" fmla="*/ 3215894 w 3215894"/>
              <a:gd name="connsiteY1" fmla="*/ 0 h 1916482"/>
              <a:gd name="connsiteX2" fmla="*/ 2109413 w 3215894"/>
              <a:gd name="connsiteY2" fmla="*/ 1916482 h 1916482"/>
              <a:gd name="connsiteX3" fmla="*/ 0 w 3215894"/>
              <a:gd name="connsiteY3" fmla="*/ 1916482 h 1916482"/>
            </a:gdLst>
            <a:ahLst/>
            <a:cxnLst>
              <a:cxn ang="0">
                <a:pos x="connsiteX0" y="connsiteY0"/>
              </a:cxn>
              <a:cxn ang="0">
                <a:pos x="connsiteX1" y="connsiteY1"/>
              </a:cxn>
              <a:cxn ang="0">
                <a:pos x="connsiteX2" y="connsiteY2"/>
              </a:cxn>
              <a:cxn ang="0">
                <a:pos x="connsiteX3" y="connsiteY3"/>
              </a:cxn>
            </a:cxnLst>
            <a:rect l="l" t="t" r="r" b="b"/>
            <a:pathLst>
              <a:path w="3215894" h="1916482">
                <a:moveTo>
                  <a:pt x="1106482" y="0"/>
                </a:moveTo>
                <a:lnTo>
                  <a:pt x="3215894" y="0"/>
                </a:lnTo>
                <a:lnTo>
                  <a:pt x="2109413" y="1916482"/>
                </a:lnTo>
                <a:lnTo>
                  <a:pt x="0" y="1916482"/>
                </a:lnTo>
                <a:close/>
              </a:path>
            </a:pathLst>
          </a:custGeom>
        </p:spPr>
        <p:txBody>
          <a:bodyPr wrap="square">
            <a:noAutofit/>
          </a:bodyPr>
          <a:lstStyle>
            <a:lvl1pPr>
              <a:defRPr sz="1200">
                <a:solidFill>
                  <a:schemeClr val="tx1">
                    <a:lumMod val="50000"/>
                    <a:lumOff val="50000"/>
                  </a:schemeClr>
                </a:solidFill>
              </a:defRPr>
            </a:lvl1pPr>
          </a:lstStyle>
          <a:p>
            <a:endParaRPr lang="zh-CN" altLang="en-US"/>
          </a:p>
        </p:txBody>
      </p:sp>
      <p:grpSp>
        <p:nvGrpSpPr>
          <p:cNvPr id="2" name="组合 1"/>
          <p:cNvGrpSpPr/>
          <p:nvPr userDrawn="1"/>
        </p:nvGrpSpPr>
        <p:grpSpPr>
          <a:xfrm>
            <a:off x="346063" y="1"/>
            <a:ext cx="503804" cy="896885"/>
            <a:chOff x="420128" y="75577"/>
            <a:chExt cx="325396" cy="579279"/>
          </a:xfrm>
        </p:grpSpPr>
        <p:sp>
          <p:nvSpPr>
            <p:cNvPr id="3" name="任意多边形 2"/>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sp>
        <p:nvSpPr>
          <p:cNvPr id="7" name="圆角矩形 6"/>
          <p:cNvSpPr/>
          <p:nvPr userDrawn="1"/>
        </p:nvSpPr>
        <p:spPr>
          <a:xfrm>
            <a:off x="11477630" y="487430"/>
            <a:ext cx="369184" cy="346815"/>
          </a:xfrm>
          <a:prstGeom prst="roundRect">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15" name="组合 14"/>
          <p:cNvGrpSpPr/>
          <p:nvPr userDrawn="1"/>
        </p:nvGrpSpPr>
        <p:grpSpPr>
          <a:xfrm>
            <a:off x="497592" y="541271"/>
            <a:ext cx="257590" cy="211458"/>
            <a:chOff x="497592" y="541271"/>
            <a:chExt cx="257590" cy="211458"/>
          </a:xfrm>
          <a:solidFill>
            <a:schemeClr val="accent1"/>
          </a:solidFill>
        </p:grpSpPr>
        <p:sp>
          <p:nvSpPr>
            <p:cNvPr id="8" name="等腰三角形 7"/>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nvSpPr>
        <p:spPr>
          <a:xfrm>
            <a:off x="0" y="6490741"/>
            <a:ext cx="12192000" cy="367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1" name="文本框 7"/>
          <p:cNvSpPr txBox="1"/>
          <p:nvPr userDrawn="1"/>
        </p:nvSpPr>
        <p:spPr>
          <a:xfrm>
            <a:off x="5325532" y="6571302"/>
            <a:ext cx="1540935"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bg1">
                    <a:lumMod val="65000"/>
                  </a:schemeClr>
                </a:solidFill>
              </a:rPr>
              <a:t>WWW.PPTSTORE.NET</a:t>
            </a:r>
            <a:endParaRPr lang="zh-CN" altLang="en-US" sz="1200" dirty="0">
              <a:solidFill>
                <a:schemeClr val="bg1">
                  <a:lumMod val="65000"/>
                </a:schemeClr>
              </a:solidFill>
            </a:endParaRPr>
          </a:p>
        </p:txBody>
      </p:sp>
      <p:sp>
        <p:nvSpPr>
          <p:cNvPr id="12" name="文本框 8"/>
          <p:cNvSpPr txBox="1"/>
          <p:nvPr userDrawn="1"/>
        </p:nvSpPr>
        <p:spPr>
          <a:xfrm>
            <a:off x="186617" y="6555446"/>
            <a:ext cx="1223412" cy="27699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dirty="0">
                <a:solidFill>
                  <a:schemeClr val="tx1">
                    <a:lumMod val="75000"/>
                    <a:lumOff val="25000"/>
                  </a:schemeClr>
                </a:solidFill>
              </a:rPr>
              <a:t>YOUR</a:t>
            </a:r>
            <a:r>
              <a:rPr lang="en-US" altLang="zh-CN" sz="1200" dirty="0">
                <a:solidFill>
                  <a:schemeClr val="accent4"/>
                </a:solidFill>
              </a:rPr>
              <a:t> COMPANY</a:t>
            </a:r>
            <a:endParaRPr lang="zh-CN" altLang="en-US" sz="1200" dirty="0">
              <a:solidFill>
                <a:schemeClr val="accent4"/>
              </a:solidFill>
            </a:endParaRPr>
          </a:p>
        </p:txBody>
      </p:sp>
      <p:sp>
        <p:nvSpPr>
          <p:cNvPr id="13" name="等腰三角形 12"/>
          <p:cNvSpPr/>
          <p:nvPr userDrawn="1"/>
        </p:nvSpPr>
        <p:spPr>
          <a:xfrm rot="5400000">
            <a:off x="11864188"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等腰三角形 13"/>
          <p:cNvSpPr/>
          <p:nvPr userDrawn="1"/>
        </p:nvSpPr>
        <p:spPr>
          <a:xfrm rot="16200000" flipH="1">
            <a:off x="11719785" y="6616579"/>
            <a:ext cx="134075" cy="115582"/>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18" name="图片占位符 17"/>
          <p:cNvSpPr>
            <a:spLocks noGrp="1"/>
          </p:cNvSpPr>
          <p:nvPr>
            <p:ph type="pic" sz="quarter" idx="10"/>
          </p:nvPr>
        </p:nvSpPr>
        <p:spPr>
          <a:xfrm>
            <a:off x="6304476" y="0"/>
            <a:ext cx="5887524" cy="6858000"/>
          </a:xfrm>
          <a:custGeom>
            <a:avLst/>
            <a:gdLst>
              <a:gd name="connsiteX0" fmla="*/ 0 w 5887524"/>
              <a:gd name="connsiteY0" fmla="*/ 0 h 6858000"/>
              <a:gd name="connsiteX1" fmla="*/ 5887524 w 5887524"/>
              <a:gd name="connsiteY1" fmla="*/ 0 h 6858000"/>
              <a:gd name="connsiteX2" fmla="*/ 5887524 w 5887524"/>
              <a:gd name="connsiteY2" fmla="*/ 6858000 h 6858000"/>
              <a:gd name="connsiteX3" fmla="*/ 3945995 w 5887524"/>
              <a:gd name="connsiteY3" fmla="*/ 6858000 h 6858000"/>
              <a:gd name="connsiteX4" fmla="*/ 2359077 w 5887524"/>
              <a:gd name="connsiteY4" fmla="*/ 4184542 h 6858000"/>
              <a:gd name="connsiteX5" fmla="*/ 2545056 w 5887524"/>
              <a:gd name="connsiteY5" fmla="*/ 3487119 h 6858000"/>
              <a:gd name="connsiteX6" fmla="*/ 2545056 w 5887524"/>
              <a:gd name="connsiteY6" fmla="*/ 2619214 h 6858000"/>
              <a:gd name="connsiteX7" fmla="*/ 2188595 w 5887524"/>
              <a:gd name="connsiteY7" fmla="*/ 1921790 h 6858000"/>
              <a:gd name="connsiteX8" fmla="*/ 1599660 w 5887524"/>
              <a:gd name="connsiteY8" fmla="*/ 1379349 h 6858000"/>
              <a:gd name="connsiteX9" fmla="*/ 979727 w 5887524"/>
              <a:gd name="connsiteY9" fmla="*/ 1115878 h 6858000"/>
              <a:gd name="connsiteX10" fmla="*/ 576771 w 5887524"/>
              <a:gd name="connsiteY10" fmla="*/ 10848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7524" h="6858000">
                <a:moveTo>
                  <a:pt x="0" y="0"/>
                </a:moveTo>
                <a:lnTo>
                  <a:pt x="5887524" y="0"/>
                </a:lnTo>
                <a:lnTo>
                  <a:pt x="5887524" y="6858000"/>
                </a:lnTo>
                <a:lnTo>
                  <a:pt x="3945995" y="6858000"/>
                </a:lnTo>
                <a:lnTo>
                  <a:pt x="2359077" y="4184542"/>
                </a:lnTo>
                <a:lnTo>
                  <a:pt x="2545056" y="3487119"/>
                </a:lnTo>
                <a:lnTo>
                  <a:pt x="2545056" y="2619214"/>
                </a:lnTo>
                <a:lnTo>
                  <a:pt x="2188595" y="1921790"/>
                </a:lnTo>
                <a:lnTo>
                  <a:pt x="1599660" y="1379349"/>
                </a:lnTo>
                <a:lnTo>
                  <a:pt x="979727" y="1115878"/>
                </a:lnTo>
                <a:lnTo>
                  <a:pt x="576771" y="1084881"/>
                </a:lnTo>
                <a:close/>
              </a:path>
            </a:pathLst>
          </a:custGeom>
        </p:spPr>
        <p:txBody>
          <a:bodyPr wrap="square">
            <a:noAutofit/>
          </a:bodyPr>
          <a:lstStyle>
            <a:lvl1pPr>
              <a:defRPr sz="1400">
                <a:solidFill>
                  <a:schemeClr val="tx1">
                    <a:lumMod val="50000"/>
                    <a:lumOff val="50000"/>
                  </a:schemeClr>
                </a:solidFill>
              </a:defRPr>
            </a:lvl1pPr>
          </a:lstStyle>
          <a:p>
            <a:endParaRPr lang="zh-CN" altLang="en-US" dirty="0"/>
          </a:p>
        </p:txBody>
      </p:sp>
      <p:grpSp>
        <p:nvGrpSpPr>
          <p:cNvPr id="2" name="组合 1"/>
          <p:cNvGrpSpPr/>
          <p:nvPr userDrawn="1"/>
        </p:nvGrpSpPr>
        <p:grpSpPr>
          <a:xfrm>
            <a:off x="346063" y="1"/>
            <a:ext cx="503804" cy="896885"/>
            <a:chOff x="420128" y="75577"/>
            <a:chExt cx="325396" cy="579279"/>
          </a:xfrm>
        </p:grpSpPr>
        <p:sp>
          <p:nvSpPr>
            <p:cNvPr id="3" name="任意多边形 2"/>
            <p:cNvSpPr/>
            <p:nvPr/>
          </p:nvSpPr>
          <p:spPr>
            <a:xfrm>
              <a:off x="420128" y="75577"/>
              <a:ext cx="325396" cy="575214"/>
            </a:xfrm>
            <a:custGeom>
              <a:avLst/>
              <a:gdLst>
                <a:gd name="connsiteX0" fmla="*/ 0 w 325396"/>
                <a:gd name="connsiteY0" fmla="*/ 0 h 523103"/>
                <a:gd name="connsiteX1" fmla="*/ 325396 w 325396"/>
                <a:gd name="connsiteY1" fmla="*/ 0 h 523103"/>
                <a:gd name="connsiteX2" fmla="*/ 325395 w 325396"/>
                <a:gd name="connsiteY2" fmla="*/ 360405 h 523103"/>
                <a:gd name="connsiteX3" fmla="*/ 162697 w 325396"/>
                <a:gd name="connsiteY3" fmla="*/ 523103 h 523103"/>
                <a:gd name="connsiteX4" fmla="*/ 162698 w 325396"/>
                <a:gd name="connsiteY4" fmla="*/ 523102 h 523103"/>
                <a:gd name="connsiteX5" fmla="*/ 0 w 325396"/>
                <a:gd name="connsiteY5" fmla="*/ 360404 h 52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96" h="523103">
                  <a:moveTo>
                    <a:pt x="0" y="0"/>
                  </a:moveTo>
                  <a:lnTo>
                    <a:pt x="325396" y="0"/>
                  </a:lnTo>
                  <a:lnTo>
                    <a:pt x="325395" y="360405"/>
                  </a:lnTo>
                  <a:cubicBezTo>
                    <a:pt x="325395" y="450261"/>
                    <a:pt x="252553" y="523103"/>
                    <a:pt x="162697" y="523103"/>
                  </a:cubicBezTo>
                  <a:lnTo>
                    <a:pt x="162698" y="523102"/>
                  </a:lnTo>
                  <a:cubicBezTo>
                    <a:pt x="72842" y="523102"/>
                    <a:pt x="0" y="450260"/>
                    <a:pt x="0" y="36040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420739" y="332066"/>
              <a:ext cx="322790" cy="322790"/>
            </a:xfrm>
            <a:prstGeom prst="ellipse">
              <a:avLst/>
            </a:prstGeom>
            <a:gradFill flip="none" rotWithShape="1">
              <a:gsLst>
                <a:gs pos="0">
                  <a:schemeClr val="tx1">
                    <a:lumMod val="85000"/>
                    <a:lumOff val="15000"/>
                  </a:schemeClr>
                </a:gs>
                <a:gs pos="100000">
                  <a:schemeClr val="tx1">
                    <a:lumMod val="65000"/>
                    <a:lumOff val="35000"/>
                  </a:schemeClr>
                </a:gs>
              </a:gsLst>
              <a:lin ang="16200000" scaled="1"/>
              <a:tileRect/>
            </a:gra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grpSp>
      <p:grpSp>
        <p:nvGrpSpPr>
          <p:cNvPr id="15" name="组合 14"/>
          <p:cNvGrpSpPr/>
          <p:nvPr userDrawn="1"/>
        </p:nvGrpSpPr>
        <p:grpSpPr>
          <a:xfrm>
            <a:off x="497592" y="541271"/>
            <a:ext cx="257590" cy="211458"/>
            <a:chOff x="497592" y="541271"/>
            <a:chExt cx="257590" cy="211458"/>
          </a:xfrm>
          <a:solidFill>
            <a:schemeClr val="accent1"/>
          </a:solidFill>
        </p:grpSpPr>
        <p:sp>
          <p:nvSpPr>
            <p:cNvPr id="8" name="等腰三角形 7"/>
            <p:cNvSpPr/>
            <p:nvPr userDrawn="1"/>
          </p:nvSpPr>
          <p:spPr>
            <a:xfrm rot="5400000">
              <a:off x="483009" y="555854"/>
              <a:ext cx="211458" cy="182292"/>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userDrawn="1"/>
          </p:nvSpPr>
          <p:spPr>
            <a:xfrm rot="5400000">
              <a:off x="617579" y="583294"/>
              <a:ext cx="147796" cy="127410"/>
            </a:xfrm>
            <a:prstGeom prst="triangle">
              <a:avLst/>
            </a:prstGeom>
            <a:grpFill/>
            <a:ln>
              <a:noFill/>
            </a:ln>
            <a:effectLst>
              <a:innerShdw blurRad="25400">
                <a:schemeClr val="tx1">
                  <a:lumMod val="75000"/>
                  <a:lumOff val="25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112C64-147C-4ED3-9611-7AFBCCD374F8}" type="datetimeFigureOut">
              <a:rPr lang="zh-CN" altLang="en-US" smtClean="0"/>
              <a:t>2017/12/4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39FBA-A869-4BBA-9C45-4F5AFB859B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0.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image" Target="../media/image15.jpeg"/><Relationship Id="rId5" Type="http://schemas.openxmlformats.org/officeDocument/2006/relationships/image" Target="../media/image5.jpe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5" name="图片占位符 74"/>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a:fillRect/>
          </a:stretch>
        </p:blipFill>
        <p:spPr/>
      </p:pic>
      <p:sp>
        <p:nvSpPr>
          <p:cNvPr id="57" name="任意多边形 56"/>
          <p:cNvSpPr/>
          <p:nvPr/>
        </p:nvSpPr>
        <p:spPr>
          <a:xfrm>
            <a:off x="0" y="0"/>
            <a:ext cx="6175244" cy="6858000"/>
          </a:xfrm>
          <a:custGeom>
            <a:avLst/>
            <a:gdLst>
              <a:gd name="connsiteX0" fmla="*/ 1218591 w 6175244"/>
              <a:gd name="connsiteY0" fmla="*/ 0 h 6858000"/>
              <a:gd name="connsiteX1" fmla="*/ 6175244 w 6175244"/>
              <a:gd name="connsiteY1" fmla="*/ 0 h 6858000"/>
              <a:gd name="connsiteX2" fmla="*/ 2215776 w 6175244"/>
              <a:gd name="connsiteY2" fmla="*/ 6858000 h 6858000"/>
              <a:gd name="connsiteX3" fmla="*/ 0 w 6175244"/>
              <a:gd name="connsiteY3" fmla="*/ 6858000 h 6858000"/>
              <a:gd name="connsiteX4" fmla="*/ 0 w 6175244"/>
              <a:gd name="connsiteY4" fmla="*/ 211066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244" h="6858000">
                <a:moveTo>
                  <a:pt x="1218591" y="0"/>
                </a:moveTo>
                <a:lnTo>
                  <a:pt x="6175244" y="0"/>
                </a:lnTo>
                <a:lnTo>
                  <a:pt x="2215776" y="6858000"/>
                </a:lnTo>
                <a:lnTo>
                  <a:pt x="0" y="6858000"/>
                </a:lnTo>
                <a:lnTo>
                  <a:pt x="0" y="2110662"/>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65"/>
          <p:cNvSpPr/>
          <p:nvPr/>
        </p:nvSpPr>
        <p:spPr>
          <a:xfrm>
            <a:off x="0" y="2854036"/>
            <a:ext cx="12192000" cy="4003964"/>
          </a:xfrm>
          <a:custGeom>
            <a:avLst/>
            <a:gdLst>
              <a:gd name="connsiteX0" fmla="*/ 11362535 w 12192000"/>
              <a:gd name="connsiteY0" fmla="*/ 1783913 h 4003964"/>
              <a:gd name="connsiteX1" fmla="*/ 10084601 w 12192000"/>
              <a:gd name="connsiteY1" fmla="*/ 3997362 h 4003964"/>
              <a:gd name="connsiteX2" fmla="*/ 10914065 w 12192000"/>
              <a:gd name="connsiteY2" fmla="*/ 3997361 h 4003964"/>
              <a:gd name="connsiteX3" fmla="*/ 12191999 w 12192000"/>
              <a:gd name="connsiteY3" fmla="*/ 1783913 h 4003964"/>
              <a:gd name="connsiteX4" fmla="*/ 9531927 w 12192000"/>
              <a:gd name="connsiteY4" fmla="*/ 1496291 h 4003964"/>
              <a:gd name="connsiteX5" fmla="*/ 9626318 w 12192000"/>
              <a:gd name="connsiteY5" fmla="*/ 1496291 h 4003964"/>
              <a:gd name="connsiteX6" fmla="*/ 9531927 w 12192000"/>
              <a:gd name="connsiteY6" fmla="*/ 1659781 h 4003964"/>
              <a:gd name="connsiteX7" fmla="*/ 12192000 w 12192000"/>
              <a:gd name="connsiteY7" fmla="*/ 0 h 4003964"/>
              <a:gd name="connsiteX8" fmla="*/ 12192000 w 12192000"/>
              <a:gd name="connsiteY8" fmla="*/ 4003964 h 4003964"/>
              <a:gd name="connsiteX9" fmla="*/ 0 w 12192000"/>
              <a:gd name="connsiteY9" fmla="*/ 4003964 h 4003964"/>
              <a:gd name="connsiteX10" fmla="*/ 0 w 12192000"/>
              <a:gd name="connsiteY10" fmla="*/ 3089563 h 4003964"/>
              <a:gd name="connsiteX11" fmla="*/ 0 w 12192000"/>
              <a:gd name="connsiteY11" fmla="*/ 1995055 h 4003964"/>
              <a:gd name="connsiteX12" fmla="*/ 8756850 w 12192000"/>
              <a:gd name="connsiteY12" fmla="*/ 1995055 h 4003964"/>
              <a:gd name="connsiteX13" fmla="*/ 8581861 w 12192000"/>
              <a:gd name="connsiteY13" fmla="*/ 2298145 h 4003964"/>
              <a:gd name="connsiteX14" fmla="*/ 9031392 w 12192000"/>
              <a:gd name="connsiteY14" fmla="*/ 2298145 h 4003964"/>
              <a:gd name="connsiteX15" fmla="*/ 9206381 w 12192000"/>
              <a:gd name="connsiteY15" fmla="*/ 1995055 h 4003964"/>
              <a:gd name="connsiteX16" fmla="*/ 9531927 w 12192000"/>
              <a:gd name="connsiteY16" fmla="*/ 1995055 h 4003964"/>
              <a:gd name="connsiteX17" fmla="*/ 9531927 w 12192000"/>
              <a:gd name="connsiteY17" fmla="*/ 1787237 h 4003964"/>
              <a:gd name="connsiteX18" fmla="*/ 11160138 w 12192000"/>
              <a:gd name="connsiteY18" fmla="*/ 1787237 h 4003964"/>
              <a:gd name="connsiteX19" fmla="*/ 11328116 w 12192000"/>
              <a:gd name="connsiteY19" fmla="*/ 1496291 h 4003964"/>
              <a:gd name="connsiteX20" fmla="*/ 11388436 w 12192000"/>
              <a:gd name="connsiteY20" fmla="*/ 1496291 h 4003964"/>
              <a:gd name="connsiteX21" fmla="*/ 11388436 w 12192000"/>
              <a:gd name="connsiteY21" fmla="*/ 1391814 h 400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92000" h="4003964">
                <a:moveTo>
                  <a:pt x="11362535" y="1783913"/>
                </a:moveTo>
                <a:lnTo>
                  <a:pt x="10084601" y="3997362"/>
                </a:lnTo>
                <a:lnTo>
                  <a:pt x="10914065" y="3997361"/>
                </a:lnTo>
                <a:lnTo>
                  <a:pt x="12191999" y="1783913"/>
                </a:lnTo>
                <a:close/>
                <a:moveTo>
                  <a:pt x="9531927" y="1496291"/>
                </a:moveTo>
                <a:lnTo>
                  <a:pt x="9626318" y="1496291"/>
                </a:lnTo>
                <a:lnTo>
                  <a:pt x="9531927" y="1659781"/>
                </a:lnTo>
                <a:close/>
                <a:moveTo>
                  <a:pt x="12192000" y="0"/>
                </a:moveTo>
                <a:lnTo>
                  <a:pt x="12192000" y="4003964"/>
                </a:lnTo>
                <a:lnTo>
                  <a:pt x="0" y="4003964"/>
                </a:lnTo>
                <a:lnTo>
                  <a:pt x="0" y="3089563"/>
                </a:lnTo>
                <a:lnTo>
                  <a:pt x="0" y="1995055"/>
                </a:lnTo>
                <a:lnTo>
                  <a:pt x="8756850" y="1995055"/>
                </a:lnTo>
                <a:lnTo>
                  <a:pt x="8581861" y="2298145"/>
                </a:lnTo>
                <a:lnTo>
                  <a:pt x="9031392" y="2298145"/>
                </a:lnTo>
                <a:lnTo>
                  <a:pt x="9206381" y="1995055"/>
                </a:lnTo>
                <a:lnTo>
                  <a:pt x="9531927" y="1995055"/>
                </a:lnTo>
                <a:lnTo>
                  <a:pt x="9531927" y="1787237"/>
                </a:lnTo>
                <a:lnTo>
                  <a:pt x="11160138" y="1787237"/>
                </a:lnTo>
                <a:lnTo>
                  <a:pt x="11328116" y="1496291"/>
                </a:lnTo>
                <a:lnTo>
                  <a:pt x="11388436" y="1496291"/>
                </a:lnTo>
                <a:lnTo>
                  <a:pt x="11388436" y="1391814"/>
                </a:lnTo>
                <a:close/>
              </a:path>
            </a:pathLst>
          </a:cu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sp>
        <p:nvSpPr>
          <p:cNvPr id="35" name="文本框 19"/>
          <p:cNvSpPr txBox="1"/>
          <p:nvPr/>
        </p:nvSpPr>
        <p:spPr>
          <a:xfrm>
            <a:off x="310515" y="5198745"/>
            <a:ext cx="9290685" cy="874395"/>
          </a:xfrm>
          <a:prstGeom prst="rect">
            <a:avLst/>
          </a:prstGeom>
          <a:noFill/>
          <a:effectLst>
            <a:outerShdw blurRad="50800" dist="38100" dir="2700000" algn="tl" rotWithShape="0">
              <a:prstClr val="black">
                <a:alpha val="40000"/>
              </a:prstClr>
            </a:outerShdw>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4800" b="1" dirty="0">
                <a:solidFill>
                  <a:schemeClr val="accent1"/>
                </a:solidFill>
                <a:latin typeface="+mn-ea"/>
              </a:rPr>
              <a:t>THE CONSUMER SOCIETY</a:t>
            </a:r>
          </a:p>
        </p:txBody>
      </p:sp>
      <p:sp>
        <p:nvSpPr>
          <p:cNvPr id="36" name="矩形 35"/>
          <p:cNvSpPr/>
          <p:nvPr/>
        </p:nvSpPr>
        <p:spPr>
          <a:xfrm>
            <a:off x="310403" y="5899229"/>
            <a:ext cx="6761198" cy="521970"/>
          </a:xfrm>
          <a:prstGeom prst="rect">
            <a:avLst/>
          </a:prstGeom>
          <a:effectLst>
            <a:outerShdw blurRad="50800" dist="38100" dir="2700000" algn="tl" rotWithShape="0">
              <a:prstClr val="black">
                <a:alpha val="40000"/>
              </a:prstClr>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dirty="0">
                <a:solidFill>
                  <a:schemeClr val="accent1"/>
                </a:solidFill>
              </a:rPr>
              <a:t>JEAN BAUDRILLARD</a:t>
            </a:r>
          </a:p>
        </p:txBody>
      </p:sp>
      <p:sp>
        <p:nvSpPr>
          <p:cNvPr id="40" name="任意多边形 39"/>
          <p:cNvSpPr/>
          <p:nvPr/>
        </p:nvSpPr>
        <p:spPr>
          <a:xfrm rot="1800000">
            <a:off x="10616855" y="-36874"/>
            <a:ext cx="1566572" cy="5433785"/>
          </a:xfrm>
          <a:custGeom>
            <a:avLst/>
            <a:gdLst>
              <a:gd name="connsiteX0" fmla="*/ 1 w 1566572"/>
              <a:gd name="connsiteY0" fmla="*/ 74505 h 5433785"/>
              <a:gd name="connsiteX1" fmla="*/ 129047 w 1566572"/>
              <a:gd name="connsiteY1" fmla="*/ 0 h 5433785"/>
              <a:gd name="connsiteX2" fmla="*/ 1566572 w 1566572"/>
              <a:gd name="connsiteY2" fmla="*/ 2489866 h 5433785"/>
              <a:gd name="connsiteX3" fmla="*/ 1566572 w 1566572"/>
              <a:gd name="connsiteY3" fmla="*/ 4529324 h 5433785"/>
              <a:gd name="connsiteX4" fmla="*/ 0 w 1566572"/>
              <a:gd name="connsiteY4" fmla="*/ 5433785 h 5433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572" h="5433785">
                <a:moveTo>
                  <a:pt x="1" y="74505"/>
                </a:moveTo>
                <a:lnTo>
                  <a:pt x="129047" y="0"/>
                </a:lnTo>
                <a:lnTo>
                  <a:pt x="1566572" y="2489866"/>
                </a:lnTo>
                <a:lnTo>
                  <a:pt x="1566572" y="4529324"/>
                </a:lnTo>
                <a:lnTo>
                  <a:pt x="0" y="5433785"/>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53"/>
          <p:cNvSpPr/>
          <p:nvPr/>
        </p:nvSpPr>
        <p:spPr>
          <a:xfrm rot="1800000">
            <a:off x="10779131" y="4259372"/>
            <a:ext cx="718338" cy="2970602"/>
          </a:xfrm>
          <a:custGeom>
            <a:avLst/>
            <a:gdLst>
              <a:gd name="connsiteX0" fmla="*/ 0 w 649710"/>
              <a:gd name="connsiteY0" fmla="*/ 375110 h 2686799"/>
              <a:gd name="connsiteX1" fmla="*/ 649709 w 649710"/>
              <a:gd name="connsiteY1" fmla="*/ 0 h 2686799"/>
              <a:gd name="connsiteX2" fmla="*/ 649710 w 649710"/>
              <a:gd name="connsiteY2" fmla="*/ 2311689 h 2686799"/>
              <a:gd name="connsiteX3" fmla="*/ 1 w 649710"/>
              <a:gd name="connsiteY3" fmla="*/ 2686799 h 2686799"/>
            </a:gdLst>
            <a:ahLst/>
            <a:cxnLst>
              <a:cxn ang="0">
                <a:pos x="connsiteX0" y="connsiteY0"/>
              </a:cxn>
              <a:cxn ang="0">
                <a:pos x="connsiteX1" y="connsiteY1"/>
              </a:cxn>
              <a:cxn ang="0">
                <a:pos x="connsiteX2" y="connsiteY2"/>
              </a:cxn>
              <a:cxn ang="0">
                <a:pos x="connsiteX3" y="connsiteY3"/>
              </a:cxn>
            </a:cxnLst>
            <a:rect l="l" t="t" r="r" b="b"/>
            <a:pathLst>
              <a:path w="649710" h="2686799">
                <a:moveTo>
                  <a:pt x="0" y="375110"/>
                </a:moveTo>
                <a:lnTo>
                  <a:pt x="649709" y="0"/>
                </a:lnTo>
                <a:lnTo>
                  <a:pt x="649710" y="2311689"/>
                </a:lnTo>
                <a:lnTo>
                  <a:pt x="1" y="2686799"/>
                </a:lnTo>
                <a:close/>
              </a:path>
            </a:pathLst>
          </a:cu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59"/>
          <p:cNvSpPr/>
          <p:nvPr/>
        </p:nvSpPr>
        <p:spPr>
          <a:xfrm rot="1800000">
            <a:off x="8958264" y="3747424"/>
            <a:ext cx="389306" cy="1609928"/>
          </a:xfrm>
          <a:custGeom>
            <a:avLst/>
            <a:gdLst>
              <a:gd name="connsiteX0" fmla="*/ 0 w 649710"/>
              <a:gd name="connsiteY0" fmla="*/ 375110 h 2686799"/>
              <a:gd name="connsiteX1" fmla="*/ 649709 w 649710"/>
              <a:gd name="connsiteY1" fmla="*/ 0 h 2686799"/>
              <a:gd name="connsiteX2" fmla="*/ 649710 w 649710"/>
              <a:gd name="connsiteY2" fmla="*/ 2311689 h 2686799"/>
              <a:gd name="connsiteX3" fmla="*/ 1 w 649710"/>
              <a:gd name="connsiteY3" fmla="*/ 2686799 h 2686799"/>
            </a:gdLst>
            <a:ahLst/>
            <a:cxnLst>
              <a:cxn ang="0">
                <a:pos x="connsiteX0" y="connsiteY0"/>
              </a:cxn>
              <a:cxn ang="0">
                <a:pos x="connsiteX1" y="connsiteY1"/>
              </a:cxn>
              <a:cxn ang="0">
                <a:pos x="connsiteX2" y="connsiteY2"/>
              </a:cxn>
              <a:cxn ang="0">
                <a:pos x="connsiteX3" y="connsiteY3"/>
              </a:cxn>
            </a:cxnLst>
            <a:rect l="l" t="t" r="r" b="b"/>
            <a:pathLst>
              <a:path w="649710" h="2686799">
                <a:moveTo>
                  <a:pt x="0" y="375110"/>
                </a:moveTo>
                <a:lnTo>
                  <a:pt x="649709" y="0"/>
                </a:lnTo>
                <a:lnTo>
                  <a:pt x="649710" y="2311689"/>
                </a:lnTo>
                <a:lnTo>
                  <a:pt x="1" y="2686799"/>
                </a:lnTo>
                <a:close/>
              </a:path>
            </a:pathLst>
          </a:cu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5" name="图片占位符 74"/>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a:fillRect/>
          </a:stretch>
        </p:blipFill>
        <p:spPr/>
      </p:pic>
      <p:sp>
        <p:nvSpPr>
          <p:cNvPr id="57" name="任意多边形 56"/>
          <p:cNvSpPr/>
          <p:nvPr/>
        </p:nvSpPr>
        <p:spPr>
          <a:xfrm>
            <a:off x="0" y="0"/>
            <a:ext cx="6175244" cy="6858000"/>
          </a:xfrm>
          <a:custGeom>
            <a:avLst/>
            <a:gdLst>
              <a:gd name="connsiteX0" fmla="*/ 1218591 w 6175244"/>
              <a:gd name="connsiteY0" fmla="*/ 0 h 6858000"/>
              <a:gd name="connsiteX1" fmla="*/ 6175244 w 6175244"/>
              <a:gd name="connsiteY1" fmla="*/ 0 h 6858000"/>
              <a:gd name="connsiteX2" fmla="*/ 2215776 w 6175244"/>
              <a:gd name="connsiteY2" fmla="*/ 6858000 h 6858000"/>
              <a:gd name="connsiteX3" fmla="*/ 0 w 6175244"/>
              <a:gd name="connsiteY3" fmla="*/ 6858000 h 6858000"/>
              <a:gd name="connsiteX4" fmla="*/ 0 w 6175244"/>
              <a:gd name="connsiteY4" fmla="*/ 211066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244" h="6858000">
                <a:moveTo>
                  <a:pt x="1218591" y="0"/>
                </a:moveTo>
                <a:lnTo>
                  <a:pt x="6175244" y="0"/>
                </a:lnTo>
                <a:lnTo>
                  <a:pt x="2215776" y="6858000"/>
                </a:lnTo>
                <a:lnTo>
                  <a:pt x="0" y="6858000"/>
                </a:lnTo>
                <a:lnTo>
                  <a:pt x="0" y="2110662"/>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65"/>
          <p:cNvSpPr/>
          <p:nvPr/>
        </p:nvSpPr>
        <p:spPr>
          <a:xfrm>
            <a:off x="0" y="2854036"/>
            <a:ext cx="12192000" cy="4003964"/>
          </a:xfrm>
          <a:custGeom>
            <a:avLst/>
            <a:gdLst>
              <a:gd name="connsiteX0" fmla="*/ 11362535 w 12192000"/>
              <a:gd name="connsiteY0" fmla="*/ 1783913 h 4003964"/>
              <a:gd name="connsiteX1" fmla="*/ 10084601 w 12192000"/>
              <a:gd name="connsiteY1" fmla="*/ 3997362 h 4003964"/>
              <a:gd name="connsiteX2" fmla="*/ 10914065 w 12192000"/>
              <a:gd name="connsiteY2" fmla="*/ 3997361 h 4003964"/>
              <a:gd name="connsiteX3" fmla="*/ 12191999 w 12192000"/>
              <a:gd name="connsiteY3" fmla="*/ 1783913 h 4003964"/>
              <a:gd name="connsiteX4" fmla="*/ 9531927 w 12192000"/>
              <a:gd name="connsiteY4" fmla="*/ 1496291 h 4003964"/>
              <a:gd name="connsiteX5" fmla="*/ 9626318 w 12192000"/>
              <a:gd name="connsiteY5" fmla="*/ 1496291 h 4003964"/>
              <a:gd name="connsiteX6" fmla="*/ 9531927 w 12192000"/>
              <a:gd name="connsiteY6" fmla="*/ 1659781 h 4003964"/>
              <a:gd name="connsiteX7" fmla="*/ 12192000 w 12192000"/>
              <a:gd name="connsiteY7" fmla="*/ 0 h 4003964"/>
              <a:gd name="connsiteX8" fmla="*/ 12192000 w 12192000"/>
              <a:gd name="connsiteY8" fmla="*/ 4003964 h 4003964"/>
              <a:gd name="connsiteX9" fmla="*/ 0 w 12192000"/>
              <a:gd name="connsiteY9" fmla="*/ 4003964 h 4003964"/>
              <a:gd name="connsiteX10" fmla="*/ 0 w 12192000"/>
              <a:gd name="connsiteY10" fmla="*/ 3089563 h 4003964"/>
              <a:gd name="connsiteX11" fmla="*/ 0 w 12192000"/>
              <a:gd name="connsiteY11" fmla="*/ 1995055 h 4003964"/>
              <a:gd name="connsiteX12" fmla="*/ 8756850 w 12192000"/>
              <a:gd name="connsiteY12" fmla="*/ 1995055 h 4003964"/>
              <a:gd name="connsiteX13" fmla="*/ 8581861 w 12192000"/>
              <a:gd name="connsiteY13" fmla="*/ 2298145 h 4003964"/>
              <a:gd name="connsiteX14" fmla="*/ 9031392 w 12192000"/>
              <a:gd name="connsiteY14" fmla="*/ 2298145 h 4003964"/>
              <a:gd name="connsiteX15" fmla="*/ 9206381 w 12192000"/>
              <a:gd name="connsiteY15" fmla="*/ 1995055 h 4003964"/>
              <a:gd name="connsiteX16" fmla="*/ 9531927 w 12192000"/>
              <a:gd name="connsiteY16" fmla="*/ 1995055 h 4003964"/>
              <a:gd name="connsiteX17" fmla="*/ 9531927 w 12192000"/>
              <a:gd name="connsiteY17" fmla="*/ 1787237 h 4003964"/>
              <a:gd name="connsiteX18" fmla="*/ 11160138 w 12192000"/>
              <a:gd name="connsiteY18" fmla="*/ 1787237 h 4003964"/>
              <a:gd name="connsiteX19" fmla="*/ 11328116 w 12192000"/>
              <a:gd name="connsiteY19" fmla="*/ 1496291 h 4003964"/>
              <a:gd name="connsiteX20" fmla="*/ 11388436 w 12192000"/>
              <a:gd name="connsiteY20" fmla="*/ 1496291 h 4003964"/>
              <a:gd name="connsiteX21" fmla="*/ 11388436 w 12192000"/>
              <a:gd name="connsiteY21" fmla="*/ 1391814 h 400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92000" h="4003964">
                <a:moveTo>
                  <a:pt x="11362535" y="1783913"/>
                </a:moveTo>
                <a:lnTo>
                  <a:pt x="10084601" y="3997362"/>
                </a:lnTo>
                <a:lnTo>
                  <a:pt x="10914065" y="3997361"/>
                </a:lnTo>
                <a:lnTo>
                  <a:pt x="12191999" y="1783913"/>
                </a:lnTo>
                <a:close/>
                <a:moveTo>
                  <a:pt x="9531927" y="1496291"/>
                </a:moveTo>
                <a:lnTo>
                  <a:pt x="9626318" y="1496291"/>
                </a:lnTo>
                <a:lnTo>
                  <a:pt x="9531927" y="1659781"/>
                </a:lnTo>
                <a:close/>
                <a:moveTo>
                  <a:pt x="12192000" y="0"/>
                </a:moveTo>
                <a:lnTo>
                  <a:pt x="12192000" y="4003964"/>
                </a:lnTo>
                <a:lnTo>
                  <a:pt x="0" y="4003964"/>
                </a:lnTo>
                <a:lnTo>
                  <a:pt x="0" y="3089563"/>
                </a:lnTo>
                <a:lnTo>
                  <a:pt x="0" y="1995055"/>
                </a:lnTo>
                <a:lnTo>
                  <a:pt x="8756850" y="1995055"/>
                </a:lnTo>
                <a:lnTo>
                  <a:pt x="8581861" y="2298145"/>
                </a:lnTo>
                <a:lnTo>
                  <a:pt x="9031392" y="2298145"/>
                </a:lnTo>
                <a:lnTo>
                  <a:pt x="9206381" y="1995055"/>
                </a:lnTo>
                <a:lnTo>
                  <a:pt x="9531927" y="1995055"/>
                </a:lnTo>
                <a:lnTo>
                  <a:pt x="9531927" y="1787237"/>
                </a:lnTo>
                <a:lnTo>
                  <a:pt x="11160138" y="1787237"/>
                </a:lnTo>
                <a:lnTo>
                  <a:pt x="11328116" y="1496291"/>
                </a:lnTo>
                <a:lnTo>
                  <a:pt x="11388436" y="1496291"/>
                </a:lnTo>
                <a:lnTo>
                  <a:pt x="11388436" y="1391814"/>
                </a:lnTo>
                <a:close/>
              </a:path>
            </a:pathLst>
          </a:cu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sp>
        <p:nvSpPr>
          <p:cNvPr id="35" name="文本框 19"/>
          <p:cNvSpPr txBox="1"/>
          <p:nvPr/>
        </p:nvSpPr>
        <p:spPr>
          <a:xfrm>
            <a:off x="354025" y="5271174"/>
            <a:ext cx="5466943" cy="1107996"/>
          </a:xfrm>
          <a:prstGeom prst="rect">
            <a:avLst/>
          </a:prstGeom>
          <a:noFill/>
          <a:effectLst>
            <a:outerShdw blurRad="50800" dist="38100" dir="2700000" algn="tl" rotWithShape="0">
              <a:prstClr val="black">
                <a:alpha val="40000"/>
              </a:prstClr>
            </a:outerShdw>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6600" b="1" dirty="0">
                <a:solidFill>
                  <a:schemeClr val="accent1"/>
                </a:solidFill>
                <a:latin typeface="+mn-ea"/>
              </a:rPr>
              <a:t>THANK YOU</a:t>
            </a:r>
            <a:endParaRPr lang="zh-CN" altLang="en-US" sz="6600" b="1" dirty="0">
              <a:solidFill>
                <a:schemeClr val="accent1"/>
              </a:solidFill>
              <a:latin typeface="+mn-ea"/>
            </a:endParaRPr>
          </a:p>
        </p:txBody>
      </p:sp>
      <p:sp>
        <p:nvSpPr>
          <p:cNvPr id="40" name="任意多边形 39"/>
          <p:cNvSpPr/>
          <p:nvPr/>
        </p:nvSpPr>
        <p:spPr>
          <a:xfrm rot="1800000">
            <a:off x="10616855" y="-36874"/>
            <a:ext cx="1566572" cy="5433785"/>
          </a:xfrm>
          <a:custGeom>
            <a:avLst/>
            <a:gdLst>
              <a:gd name="connsiteX0" fmla="*/ 1 w 1566572"/>
              <a:gd name="connsiteY0" fmla="*/ 74505 h 5433785"/>
              <a:gd name="connsiteX1" fmla="*/ 129047 w 1566572"/>
              <a:gd name="connsiteY1" fmla="*/ 0 h 5433785"/>
              <a:gd name="connsiteX2" fmla="*/ 1566572 w 1566572"/>
              <a:gd name="connsiteY2" fmla="*/ 2489866 h 5433785"/>
              <a:gd name="connsiteX3" fmla="*/ 1566572 w 1566572"/>
              <a:gd name="connsiteY3" fmla="*/ 4529324 h 5433785"/>
              <a:gd name="connsiteX4" fmla="*/ 0 w 1566572"/>
              <a:gd name="connsiteY4" fmla="*/ 5433785 h 5433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572" h="5433785">
                <a:moveTo>
                  <a:pt x="1" y="74505"/>
                </a:moveTo>
                <a:lnTo>
                  <a:pt x="129047" y="0"/>
                </a:lnTo>
                <a:lnTo>
                  <a:pt x="1566572" y="2489866"/>
                </a:lnTo>
                <a:lnTo>
                  <a:pt x="1566572" y="4529324"/>
                </a:lnTo>
                <a:lnTo>
                  <a:pt x="0" y="5433785"/>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53"/>
          <p:cNvSpPr/>
          <p:nvPr/>
        </p:nvSpPr>
        <p:spPr>
          <a:xfrm rot="1800000">
            <a:off x="10779131" y="4259372"/>
            <a:ext cx="718338" cy="2970602"/>
          </a:xfrm>
          <a:custGeom>
            <a:avLst/>
            <a:gdLst>
              <a:gd name="connsiteX0" fmla="*/ 0 w 649710"/>
              <a:gd name="connsiteY0" fmla="*/ 375110 h 2686799"/>
              <a:gd name="connsiteX1" fmla="*/ 649709 w 649710"/>
              <a:gd name="connsiteY1" fmla="*/ 0 h 2686799"/>
              <a:gd name="connsiteX2" fmla="*/ 649710 w 649710"/>
              <a:gd name="connsiteY2" fmla="*/ 2311689 h 2686799"/>
              <a:gd name="connsiteX3" fmla="*/ 1 w 649710"/>
              <a:gd name="connsiteY3" fmla="*/ 2686799 h 2686799"/>
            </a:gdLst>
            <a:ahLst/>
            <a:cxnLst>
              <a:cxn ang="0">
                <a:pos x="connsiteX0" y="connsiteY0"/>
              </a:cxn>
              <a:cxn ang="0">
                <a:pos x="connsiteX1" y="connsiteY1"/>
              </a:cxn>
              <a:cxn ang="0">
                <a:pos x="connsiteX2" y="connsiteY2"/>
              </a:cxn>
              <a:cxn ang="0">
                <a:pos x="connsiteX3" y="connsiteY3"/>
              </a:cxn>
            </a:cxnLst>
            <a:rect l="l" t="t" r="r" b="b"/>
            <a:pathLst>
              <a:path w="649710" h="2686799">
                <a:moveTo>
                  <a:pt x="0" y="375110"/>
                </a:moveTo>
                <a:lnTo>
                  <a:pt x="649709" y="0"/>
                </a:lnTo>
                <a:lnTo>
                  <a:pt x="649710" y="2311689"/>
                </a:lnTo>
                <a:lnTo>
                  <a:pt x="1" y="2686799"/>
                </a:lnTo>
                <a:close/>
              </a:path>
            </a:pathLst>
          </a:cu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59"/>
          <p:cNvSpPr/>
          <p:nvPr/>
        </p:nvSpPr>
        <p:spPr>
          <a:xfrm rot="1800000">
            <a:off x="8958264" y="3747424"/>
            <a:ext cx="389306" cy="1609928"/>
          </a:xfrm>
          <a:custGeom>
            <a:avLst/>
            <a:gdLst>
              <a:gd name="connsiteX0" fmla="*/ 0 w 649710"/>
              <a:gd name="connsiteY0" fmla="*/ 375110 h 2686799"/>
              <a:gd name="connsiteX1" fmla="*/ 649709 w 649710"/>
              <a:gd name="connsiteY1" fmla="*/ 0 h 2686799"/>
              <a:gd name="connsiteX2" fmla="*/ 649710 w 649710"/>
              <a:gd name="connsiteY2" fmla="*/ 2311689 h 2686799"/>
              <a:gd name="connsiteX3" fmla="*/ 1 w 649710"/>
              <a:gd name="connsiteY3" fmla="*/ 2686799 h 2686799"/>
            </a:gdLst>
            <a:ahLst/>
            <a:cxnLst>
              <a:cxn ang="0">
                <a:pos x="connsiteX0" y="connsiteY0"/>
              </a:cxn>
              <a:cxn ang="0">
                <a:pos x="connsiteX1" y="connsiteY1"/>
              </a:cxn>
              <a:cxn ang="0">
                <a:pos x="connsiteX2" y="connsiteY2"/>
              </a:cxn>
              <a:cxn ang="0">
                <a:pos x="connsiteX3" y="connsiteY3"/>
              </a:cxn>
            </a:cxnLst>
            <a:rect l="l" t="t" r="r" b="b"/>
            <a:pathLst>
              <a:path w="649710" h="2686799">
                <a:moveTo>
                  <a:pt x="0" y="375110"/>
                </a:moveTo>
                <a:lnTo>
                  <a:pt x="649709" y="0"/>
                </a:lnTo>
                <a:lnTo>
                  <a:pt x="649710" y="2311689"/>
                </a:lnTo>
                <a:lnTo>
                  <a:pt x="1" y="2686799"/>
                </a:lnTo>
                <a:close/>
              </a:path>
            </a:pathLst>
          </a:cu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5" name="图片占位符 74"/>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a:fillRect/>
          </a:stretch>
        </p:blipFill>
        <p:spPr/>
      </p:pic>
      <p:sp>
        <p:nvSpPr>
          <p:cNvPr id="57" name="任意多边形 56"/>
          <p:cNvSpPr/>
          <p:nvPr/>
        </p:nvSpPr>
        <p:spPr>
          <a:xfrm>
            <a:off x="0" y="0"/>
            <a:ext cx="6175244" cy="6858000"/>
          </a:xfrm>
          <a:custGeom>
            <a:avLst/>
            <a:gdLst>
              <a:gd name="connsiteX0" fmla="*/ 1218591 w 6175244"/>
              <a:gd name="connsiteY0" fmla="*/ 0 h 6858000"/>
              <a:gd name="connsiteX1" fmla="*/ 6175244 w 6175244"/>
              <a:gd name="connsiteY1" fmla="*/ 0 h 6858000"/>
              <a:gd name="connsiteX2" fmla="*/ 2215776 w 6175244"/>
              <a:gd name="connsiteY2" fmla="*/ 6858000 h 6858000"/>
              <a:gd name="connsiteX3" fmla="*/ 0 w 6175244"/>
              <a:gd name="connsiteY3" fmla="*/ 6858000 h 6858000"/>
              <a:gd name="connsiteX4" fmla="*/ 0 w 6175244"/>
              <a:gd name="connsiteY4" fmla="*/ 211066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244" h="6858000">
                <a:moveTo>
                  <a:pt x="1218591" y="0"/>
                </a:moveTo>
                <a:lnTo>
                  <a:pt x="6175244" y="0"/>
                </a:lnTo>
                <a:lnTo>
                  <a:pt x="2215776" y="6858000"/>
                </a:lnTo>
                <a:lnTo>
                  <a:pt x="0" y="6858000"/>
                </a:lnTo>
                <a:lnTo>
                  <a:pt x="0" y="2110662"/>
                </a:lnTo>
                <a:close/>
              </a:path>
            </a:pathLst>
          </a:cu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sp>
        <p:nvSpPr>
          <p:cNvPr id="2" name="矩形 1"/>
          <p:cNvSpPr/>
          <p:nvPr/>
        </p:nvSpPr>
        <p:spPr>
          <a:xfrm>
            <a:off x="1046653" y="2137215"/>
            <a:ext cx="10257182" cy="1917637"/>
          </a:xfrm>
          <a:prstGeom prst="rect">
            <a:avLst/>
          </a:prstGeom>
          <a:solidFill>
            <a:schemeClr val="bg2">
              <a:lumMod val="25000"/>
              <a:alpha val="7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36" name="矩形 35"/>
          <p:cNvSpPr/>
          <p:nvPr/>
        </p:nvSpPr>
        <p:spPr>
          <a:xfrm>
            <a:off x="2519045" y="3277235"/>
            <a:ext cx="7178040" cy="548640"/>
          </a:xfrm>
          <a:prstGeom prst="rect">
            <a:avLst/>
          </a:prstGeom>
          <a:effectLst>
            <a:outerShdw blurRad="50800" dist="38100" dir="2700000" algn="tl" rotWithShape="0">
              <a:prstClr val="black">
                <a:alpha val="40000"/>
              </a:prstClr>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dirty="0">
                <a:solidFill>
                  <a:schemeClr val="accent1"/>
                </a:solidFill>
                <a:latin typeface="+mn-ea"/>
              </a:rPr>
              <a:t>SONG YW, WANG F, WANG LP, NIE H</a:t>
            </a:r>
          </a:p>
        </p:txBody>
      </p:sp>
      <p:sp>
        <p:nvSpPr>
          <p:cNvPr id="35" name="文本框 19"/>
          <p:cNvSpPr txBox="1"/>
          <p:nvPr/>
        </p:nvSpPr>
        <p:spPr>
          <a:xfrm>
            <a:off x="1964055" y="2282825"/>
            <a:ext cx="8820150" cy="874395"/>
          </a:xfrm>
          <a:prstGeom prst="rect">
            <a:avLst/>
          </a:prstGeom>
          <a:noFill/>
          <a:effectLst>
            <a:outerShdw blurRad="50800" dist="38100" dir="2700000" algn="tl" rotWithShape="0">
              <a:prstClr val="black">
                <a:alpha val="40000"/>
              </a:prstClr>
            </a:outerShdw>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b="1" dirty="0">
                <a:solidFill>
                  <a:schemeClr val="accent1"/>
                </a:solidFill>
                <a:latin typeface="+mn-ea"/>
                <a:sym typeface="+mn-ea"/>
              </a:rPr>
              <a:t>PRESENTED BY GROUP 10</a:t>
            </a:r>
            <a:endParaRPr lang="en-US" sz="4800" b="1" dirty="0">
              <a:solidFill>
                <a:schemeClr val="accent1"/>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矩形 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8133347" y="1383631"/>
            <a:ext cx="4058653" cy="474044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rot="5400000">
            <a:off x="9643142" y="3469596"/>
            <a:ext cx="2270173" cy="553998"/>
          </a:xfrm>
          <a:prstGeom prst="rect">
            <a:avLst/>
          </a:prstGeom>
          <a:noFill/>
        </p:spPr>
        <p:txBody>
          <a:bodyPr wrap="none" rtlCol="0">
            <a:spAutoFit/>
          </a:bodyPr>
          <a:lstStyle/>
          <a:p>
            <a:pPr algn="l"/>
            <a:r>
              <a:rPr lang="en-US" altLang="zh-CN" sz="3000" b="1" dirty="0">
                <a:solidFill>
                  <a:schemeClr val="accent1"/>
                </a:solidFill>
                <a:ea typeface="+mj-ea"/>
              </a:rPr>
              <a:t>Alan </a:t>
            </a:r>
            <a:r>
              <a:rPr lang="en-US" altLang="zh-CN" sz="3000" b="1" dirty="0" err="1">
                <a:solidFill>
                  <a:schemeClr val="accent1"/>
                </a:solidFill>
                <a:ea typeface="+mj-ea"/>
              </a:rPr>
              <a:t>Durning</a:t>
            </a:r>
            <a:endParaRPr lang="en-US" altLang="zh-CN" sz="3000" b="1" dirty="0">
              <a:solidFill>
                <a:schemeClr val="accent1"/>
              </a:solidFill>
              <a:ea typeface="+mj-ea"/>
            </a:endParaRPr>
          </a:p>
        </p:txBody>
      </p:sp>
      <p:sp>
        <p:nvSpPr>
          <p:cNvPr id="6" name="矩形 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3677117" y="1804736"/>
            <a:ext cx="2306053" cy="3898232"/>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889801" y="1804736"/>
            <a:ext cx="2306053" cy="3898232"/>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915920" y="3307115"/>
            <a:ext cx="2052320" cy="2246769"/>
          </a:xfrm>
          <a:prstGeom prst="rect">
            <a:avLst/>
          </a:prstGeom>
          <a:noFill/>
        </p:spPr>
        <p:txBody>
          <a:bodyPr wrap="square" rtlCol="0">
            <a:spAutoFit/>
          </a:bodyPr>
          <a:lstStyle/>
          <a:p>
            <a:pPr marL="342900" indent="-342900" algn="ctr">
              <a:buFont typeface="Arial" panose="020B0604020202020204" pitchFamily="34" charset="0"/>
              <a:buChar char="•"/>
            </a:pPr>
            <a:r>
              <a:rPr lang="en-US" altLang="zh-CN" sz="2000" dirty="0">
                <a:latin typeface="微软雅黑" panose="020B0503020204020204" charset="-122"/>
                <a:ea typeface="微软雅黑" panose="020B0503020204020204" charset="-122"/>
                <a:sym typeface="+mn-ea"/>
              </a:rPr>
              <a:t>Sightline Institute</a:t>
            </a:r>
            <a:endParaRPr lang="en-US" altLang="zh-CN" sz="1400" dirty="0">
              <a:latin typeface="微软雅黑" panose="020B0503020204020204" charset="-122"/>
              <a:ea typeface="微软雅黑" panose="020B0503020204020204" charset="-122"/>
              <a:sym typeface="+mn-ea"/>
            </a:endParaRPr>
          </a:p>
          <a:p>
            <a:pPr marL="342900" indent="-342900" algn="ctr">
              <a:buFont typeface="Arial" panose="020B0604020202020204" pitchFamily="34" charset="0"/>
              <a:buChar char="•"/>
            </a:pPr>
            <a:r>
              <a:rPr lang="en-US" altLang="zh-CN" sz="2000" dirty="0">
                <a:latin typeface="微软雅黑" panose="020B0503020204020204" charset="-122"/>
                <a:ea typeface="微软雅黑" panose="020B0503020204020204" charset="-122"/>
                <a:sym typeface="+mn-ea"/>
              </a:rPr>
              <a:t>Senior researcher</a:t>
            </a:r>
          </a:p>
          <a:p>
            <a:pPr marL="342900" indent="-342900" algn="ctr">
              <a:buFont typeface="Arial" panose="020B0604020202020204" pitchFamily="34" charset="0"/>
              <a:buChar char="•"/>
            </a:pPr>
            <a:r>
              <a:rPr lang="en-US" altLang="zh-CN" sz="2000" dirty="0">
                <a:latin typeface="微软雅黑" panose="020B0503020204020204" charset="-122"/>
                <a:ea typeface="微软雅黑" panose="020B0503020204020204" charset="-122"/>
                <a:sym typeface="+mn-ea"/>
              </a:rPr>
              <a:t>Author of Worldwatch papers</a:t>
            </a:r>
          </a:p>
        </p:txBody>
      </p:sp>
      <p:sp>
        <p:nvSpPr>
          <p:cNvPr id="19" name="文本框 18"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3710305" y="3408680"/>
            <a:ext cx="2273935" cy="2246769"/>
          </a:xfrm>
          <a:prstGeom prst="rect">
            <a:avLst/>
          </a:prstGeom>
          <a:noFill/>
        </p:spPr>
        <p:txBody>
          <a:bodyPr wrap="square" rtlCol="0">
            <a:spAutoFit/>
          </a:bodyPr>
          <a:lstStyle/>
          <a:p>
            <a:pPr algn="ctr"/>
            <a:r>
              <a:rPr lang="en-US" altLang="zh-CN" sz="2000" dirty="0">
                <a:latin typeface="微软雅黑" panose="020B0503020204020204" charset="-122"/>
                <a:ea typeface="微软雅黑" panose="020B0503020204020204" charset="-122"/>
                <a:sym typeface="+mn-ea"/>
              </a:rPr>
              <a:t>Selected from :</a:t>
            </a:r>
          </a:p>
          <a:p>
            <a:pPr algn="ctr"/>
            <a:r>
              <a:rPr lang="en-US" altLang="zh-CN" sz="2000" dirty="0">
                <a:latin typeface="微软雅黑" panose="020B0503020204020204" charset="-122"/>
                <a:ea typeface="微软雅黑" panose="020B0503020204020204" charset="-122"/>
                <a:sym typeface="+mn-ea"/>
              </a:rPr>
              <a:t>How Much Is Enough?: The Consumer Society and the Future of the Earth</a:t>
            </a:r>
          </a:p>
        </p:txBody>
      </p:sp>
      <p:sp>
        <p:nvSpPr>
          <p:cNvPr id="23" name="椭圆 22"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4269423" y="2153328"/>
            <a:ext cx="1092916" cy="1092916"/>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椭圆 2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1507982" y="2153328"/>
            <a:ext cx="1092916" cy="1092916"/>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Freeform 6"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4577316" y="2465859"/>
            <a:ext cx="453904" cy="466698"/>
          </a:xfrm>
          <a:custGeom>
            <a:avLst/>
            <a:gdLst>
              <a:gd name="T0" fmla="*/ 193 w 254"/>
              <a:gd name="T1" fmla="*/ 1 h 259"/>
              <a:gd name="T2" fmla="*/ 154 w 254"/>
              <a:gd name="T3" fmla="*/ 15 h 259"/>
              <a:gd name="T4" fmla="*/ 141 w 254"/>
              <a:gd name="T5" fmla="*/ 2 h 259"/>
              <a:gd name="T6" fmla="*/ 133 w 254"/>
              <a:gd name="T7" fmla="*/ 2 h 259"/>
              <a:gd name="T8" fmla="*/ 62 w 254"/>
              <a:gd name="T9" fmla="*/ 73 h 259"/>
              <a:gd name="T10" fmla="*/ 62 w 254"/>
              <a:gd name="T11" fmla="*/ 81 h 259"/>
              <a:gd name="T12" fmla="*/ 70 w 254"/>
              <a:gd name="T13" fmla="*/ 81 h 259"/>
              <a:gd name="T14" fmla="*/ 137 w 254"/>
              <a:gd name="T15" fmla="*/ 15 h 259"/>
              <a:gd name="T16" fmla="*/ 145 w 254"/>
              <a:gd name="T17" fmla="*/ 23 h 259"/>
              <a:gd name="T18" fmla="*/ 26 w 254"/>
              <a:gd name="T19" fmla="*/ 142 h 259"/>
              <a:gd name="T20" fmla="*/ 9 w 254"/>
              <a:gd name="T21" fmla="*/ 176 h 259"/>
              <a:gd name="T22" fmla="*/ 13 w 254"/>
              <a:gd name="T23" fmla="*/ 208 h 259"/>
              <a:gd name="T24" fmla="*/ 9 w 254"/>
              <a:gd name="T25" fmla="*/ 211 h 259"/>
              <a:gd name="T26" fmla="*/ 9 w 254"/>
              <a:gd name="T27" fmla="*/ 211 h 259"/>
              <a:gd name="T28" fmla="*/ 4 w 254"/>
              <a:gd name="T29" fmla="*/ 238 h 259"/>
              <a:gd name="T30" fmla="*/ 44 w 254"/>
              <a:gd name="T31" fmla="*/ 246 h 259"/>
              <a:gd name="T32" fmla="*/ 44 w 254"/>
              <a:gd name="T33" fmla="*/ 246 h 259"/>
              <a:gd name="T34" fmla="*/ 47 w 254"/>
              <a:gd name="T35" fmla="*/ 243 h 259"/>
              <a:gd name="T36" fmla="*/ 79 w 254"/>
              <a:gd name="T37" fmla="*/ 246 h 259"/>
              <a:gd name="T38" fmla="*/ 113 w 254"/>
              <a:gd name="T39" fmla="*/ 229 h 259"/>
              <a:gd name="T40" fmla="*/ 236 w 254"/>
              <a:gd name="T41" fmla="*/ 106 h 259"/>
              <a:gd name="T42" fmla="*/ 254 w 254"/>
              <a:gd name="T43" fmla="*/ 63 h 259"/>
              <a:gd name="T44" fmla="*/ 193 w 254"/>
              <a:gd name="T45" fmla="*/ 1 h 259"/>
              <a:gd name="T46" fmla="*/ 76 w 254"/>
              <a:gd name="T47" fmla="*/ 227 h 259"/>
              <a:gd name="T48" fmla="*/ 76 w 254"/>
              <a:gd name="T49" fmla="*/ 227 h 259"/>
              <a:gd name="T50" fmla="*/ 50 w 254"/>
              <a:gd name="T51" fmla="*/ 222 h 259"/>
              <a:gd name="T52" fmla="*/ 38 w 254"/>
              <a:gd name="T53" fmla="*/ 224 h 259"/>
              <a:gd name="T54" fmla="*/ 30 w 254"/>
              <a:gd name="T55" fmla="*/ 232 h 259"/>
              <a:gd name="T56" fmla="*/ 30 w 254"/>
              <a:gd name="T57" fmla="*/ 232 h 259"/>
              <a:gd name="T58" fmla="*/ 23 w 254"/>
              <a:gd name="T59" fmla="*/ 225 h 259"/>
              <a:gd name="T60" fmla="*/ 32 w 254"/>
              <a:gd name="T61" fmla="*/ 217 h 259"/>
              <a:gd name="T62" fmla="*/ 33 w 254"/>
              <a:gd name="T63" fmla="*/ 205 h 259"/>
              <a:gd name="T64" fmla="*/ 29 w 254"/>
              <a:gd name="T65" fmla="*/ 179 h 259"/>
              <a:gd name="T66" fmla="*/ 37 w 254"/>
              <a:gd name="T67" fmla="*/ 161 h 259"/>
              <a:gd name="T68" fmla="*/ 95 w 254"/>
              <a:gd name="T69" fmla="*/ 219 h 259"/>
              <a:gd name="T70" fmla="*/ 76 w 254"/>
              <a:gd name="T71" fmla="*/ 227 h 259"/>
              <a:gd name="T72" fmla="*/ 103 w 254"/>
              <a:gd name="T73" fmla="*/ 211 h 259"/>
              <a:gd name="T74" fmla="*/ 103 w 254"/>
              <a:gd name="T75" fmla="*/ 211 h 259"/>
              <a:gd name="T76" fmla="*/ 45 w 254"/>
              <a:gd name="T77" fmla="*/ 152 h 259"/>
              <a:gd name="T78" fmla="*/ 120 w 254"/>
              <a:gd name="T79" fmla="*/ 76 h 259"/>
              <a:gd name="T80" fmla="*/ 179 w 254"/>
              <a:gd name="T81" fmla="*/ 135 h 259"/>
              <a:gd name="T82" fmla="*/ 103 w 254"/>
              <a:gd name="T83" fmla="*/ 211 h 259"/>
              <a:gd name="T84" fmla="*/ 187 w 254"/>
              <a:gd name="T85" fmla="*/ 126 h 259"/>
              <a:gd name="T86" fmla="*/ 187 w 254"/>
              <a:gd name="T87" fmla="*/ 126 h 259"/>
              <a:gd name="T88" fmla="*/ 129 w 254"/>
              <a:gd name="T89" fmla="*/ 68 h 259"/>
              <a:gd name="T90" fmla="*/ 143 w 254"/>
              <a:gd name="T91" fmla="*/ 53 h 259"/>
              <a:gd name="T92" fmla="*/ 202 w 254"/>
              <a:gd name="T93" fmla="*/ 112 h 259"/>
              <a:gd name="T94" fmla="*/ 187 w 254"/>
              <a:gd name="T95" fmla="*/ 126 h 259"/>
              <a:gd name="T96" fmla="*/ 222 w 254"/>
              <a:gd name="T97" fmla="*/ 92 h 259"/>
              <a:gd name="T98" fmla="*/ 222 w 254"/>
              <a:gd name="T99" fmla="*/ 92 h 259"/>
              <a:gd name="T100" fmla="*/ 210 w 254"/>
              <a:gd name="T101" fmla="*/ 104 h 259"/>
              <a:gd name="T102" fmla="*/ 152 w 254"/>
              <a:gd name="T103" fmla="*/ 45 h 259"/>
              <a:gd name="T104" fmla="*/ 163 w 254"/>
              <a:gd name="T105" fmla="*/ 33 h 259"/>
              <a:gd name="T106" fmla="*/ 164 w 254"/>
              <a:gd name="T107" fmla="*/ 33 h 259"/>
              <a:gd name="T108" fmla="*/ 193 w 254"/>
              <a:gd name="T109" fmla="*/ 21 h 259"/>
              <a:gd name="T110" fmla="*/ 234 w 254"/>
              <a:gd name="T111" fmla="*/ 63 h 259"/>
              <a:gd name="T112" fmla="*/ 222 w 254"/>
              <a:gd name="T113" fmla="*/ 9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4" h="259">
                <a:moveTo>
                  <a:pt x="193" y="1"/>
                </a:moveTo>
                <a:cubicBezTo>
                  <a:pt x="179" y="1"/>
                  <a:pt x="165" y="6"/>
                  <a:pt x="154" y="15"/>
                </a:cubicBezTo>
                <a:cubicBezTo>
                  <a:pt x="141" y="2"/>
                  <a:pt x="141" y="2"/>
                  <a:pt x="141" y="2"/>
                </a:cubicBezTo>
                <a:cubicBezTo>
                  <a:pt x="138" y="0"/>
                  <a:pt x="135" y="0"/>
                  <a:pt x="133" y="2"/>
                </a:cubicBezTo>
                <a:cubicBezTo>
                  <a:pt x="62" y="73"/>
                  <a:pt x="62" y="73"/>
                  <a:pt x="62" y="73"/>
                </a:cubicBezTo>
                <a:cubicBezTo>
                  <a:pt x="59" y="75"/>
                  <a:pt x="59" y="79"/>
                  <a:pt x="62" y="81"/>
                </a:cubicBezTo>
                <a:cubicBezTo>
                  <a:pt x="64" y="84"/>
                  <a:pt x="68" y="84"/>
                  <a:pt x="70" y="81"/>
                </a:cubicBezTo>
                <a:cubicBezTo>
                  <a:pt x="137" y="15"/>
                  <a:pt x="137" y="15"/>
                  <a:pt x="137" y="15"/>
                </a:cubicBezTo>
                <a:cubicBezTo>
                  <a:pt x="145" y="23"/>
                  <a:pt x="145" y="23"/>
                  <a:pt x="145" y="23"/>
                </a:cubicBezTo>
                <a:cubicBezTo>
                  <a:pt x="26" y="142"/>
                  <a:pt x="26" y="142"/>
                  <a:pt x="26" y="142"/>
                </a:cubicBezTo>
                <a:cubicBezTo>
                  <a:pt x="17" y="152"/>
                  <a:pt x="11" y="164"/>
                  <a:pt x="9" y="176"/>
                </a:cubicBezTo>
                <a:cubicBezTo>
                  <a:pt x="8" y="187"/>
                  <a:pt x="9" y="198"/>
                  <a:pt x="13" y="208"/>
                </a:cubicBezTo>
                <a:cubicBezTo>
                  <a:pt x="9" y="211"/>
                  <a:pt x="9" y="211"/>
                  <a:pt x="9" y="211"/>
                </a:cubicBezTo>
                <a:cubicBezTo>
                  <a:pt x="9" y="211"/>
                  <a:pt x="9" y="211"/>
                  <a:pt x="9" y="211"/>
                </a:cubicBezTo>
                <a:cubicBezTo>
                  <a:pt x="1" y="219"/>
                  <a:pt x="0" y="229"/>
                  <a:pt x="4" y="238"/>
                </a:cubicBezTo>
                <a:cubicBezTo>
                  <a:pt x="10" y="253"/>
                  <a:pt x="31" y="259"/>
                  <a:pt x="44" y="246"/>
                </a:cubicBezTo>
                <a:cubicBezTo>
                  <a:pt x="44" y="246"/>
                  <a:pt x="44" y="246"/>
                  <a:pt x="44" y="246"/>
                </a:cubicBezTo>
                <a:cubicBezTo>
                  <a:pt x="47" y="243"/>
                  <a:pt x="47" y="243"/>
                  <a:pt x="47" y="243"/>
                </a:cubicBezTo>
                <a:cubicBezTo>
                  <a:pt x="57" y="246"/>
                  <a:pt x="68" y="248"/>
                  <a:pt x="79" y="246"/>
                </a:cubicBezTo>
                <a:cubicBezTo>
                  <a:pt x="91" y="244"/>
                  <a:pt x="104" y="238"/>
                  <a:pt x="113" y="229"/>
                </a:cubicBezTo>
                <a:cubicBezTo>
                  <a:pt x="236" y="106"/>
                  <a:pt x="236" y="106"/>
                  <a:pt x="236" y="106"/>
                </a:cubicBezTo>
                <a:cubicBezTo>
                  <a:pt x="248" y="94"/>
                  <a:pt x="254" y="78"/>
                  <a:pt x="254" y="63"/>
                </a:cubicBezTo>
                <a:cubicBezTo>
                  <a:pt x="254" y="29"/>
                  <a:pt x="227" y="1"/>
                  <a:pt x="193" y="1"/>
                </a:cubicBezTo>
                <a:close/>
                <a:moveTo>
                  <a:pt x="76" y="227"/>
                </a:moveTo>
                <a:cubicBezTo>
                  <a:pt x="76" y="227"/>
                  <a:pt x="76" y="227"/>
                  <a:pt x="76" y="227"/>
                </a:cubicBezTo>
                <a:cubicBezTo>
                  <a:pt x="67" y="228"/>
                  <a:pt x="58" y="226"/>
                  <a:pt x="50" y="222"/>
                </a:cubicBezTo>
                <a:cubicBezTo>
                  <a:pt x="46" y="220"/>
                  <a:pt x="41" y="221"/>
                  <a:pt x="38" y="224"/>
                </a:cubicBezTo>
                <a:cubicBezTo>
                  <a:pt x="30" y="232"/>
                  <a:pt x="30" y="232"/>
                  <a:pt x="30" y="232"/>
                </a:cubicBezTo>
                <a:cubicBezTo>
                  <a:pt x="30" y="232"/>
                  <a:pt x="30" y="232"/>
                  <a:pt x="30" y="232"/>
                </a:cubicBezTo>
                <a:cubicBezTo>
                  <a:pt x="26" y="237"/>
                  <a:pt x="19" y="230"/>
                  <a:pt x="23" y="225"/>
                </a:cubicBezTo>
                <a:cubicBezTo>
                  <a:pt x="32" y="217"/>
                  <a:pt x="32" y="217"/>
                  <a:pt x="32" y="217"/>
                </a:cubicBezTo>
                <a:cubicBezTo>
                  <a:pt x="35" y="213"/>
                  <a:pt x="35" y="208"/>
                  <a:pt x="33" y="205"/>
                </a:cubicBezTo>
                <a:cubicBezTo>
                  <a:pt x="29" y="197"/>
                  <a:pt x="27" y="188"/>
                  <a:pt x="29" y="179"/>
                </a:cubicBezTo>
                <a:cubicBezTo>
                  <a:pt x="30" y="173"/>
                  <a:pt x="32" y="166"/>
                  <a:pt x="37" y="161"/>
                </a:cubicBezTo>
                <a:cubicBezTo>
                  <a:pt x="95" y="219"/>
                  <a:pt x="95" y="219"/>
                  <a:pt x="95" y="219"/>
                </a:cubicBezTo>
                <a:cubicBezTo>
                  <a:pt x="89" y="223"/>
                  <a:pt x="83" y="226"/>
                  <a:pt x="76" y="227"/>
                </a:cubicBezTo>
                <a:close/>
                <a:moveTo>
                  <a:pt x="103" y="211"/>
                </a:moveTo>
                <a:cubicBezTo>
                  <a:pt x="103" y="211"/>
                  <a:pt x="103" y="211"/>
                  <a:pt x="103" y="211"/>
                </a:cubicBezTo>
                <a:cubicBezTo>
                  <a:pt x="45" y="152"/>
                  <a:pt x="45" y="152"/>
                  <a:pt x="45" y="152"/>
                </a:cubicBezTo>
                <a:cubicBezTo>
                  <a:pt x="120" y="76"/>
                  <a:pt x="120" y="76"/>
                  <a:pt x="120" y="76"/>
                </a:cubicBezTo>
                <a:cubicBezTo>
                  <a:pt x="179" y="135"/>
                  <a:pt x="179" y="135"/>
                  <a:pt x="179" y="135"/>
                </a:cubicBezTo>
                <a:cubicBezTo>
                  <a:pt x="103" y="211"/>
                  <a:pt x="103" y="211"/>
                  <a:pt x="103" y="211"/>
                </a:cubicBezTo>
                <a:close/>
                <a:moveTo>
                  <a:pt x="187" y="126"/>
                </a:moveTo>
                <a:cubicBezTo>
                  <a:pt x="187" y="126"/>
                  <a:pt x="187" y="126"/>
                  <a:pt x="187" y="126"/>
                </a:cubicBezTo>
                <a:cubicBezTo>
                  <a:pt x="129" y="68"/>
                  <a:pt x="129" y="68"/>
                  <a:pt x="129" y="68"/>
                </a:cubicBezTo>
                <a:cubicBezTo>
                  <a:pt x="143" y="53"/>
                  <a:pt x="143" y="53"/>
                  <a:pt x="143" y="53"/>
                </a:cubicBezTo>
                <a:cubicBezTo>
                  <a:pt x="202" y="112"/>
                  <a:pt x="202" y="112"/>
                  <a:pt x="202" y="112"/>
                </a:cubicBezTo>
                <a:cubicBezTo>
                  <a:pt x="187" y="126"/>
                  <a:pt x="187" y="126"/>
                  <a:pt x="187" y="126"/>
                </a:cubicBezTo>
                <a:close/>
                <a:moveTo>
                  <a:pt x="222" y="92"/>
                </a:moveTo>
                <a:cubicBezTo>
                  <a:pt x="222" y="92"/>
                  <a:pt x="222" y="92"/>
                  <a:pt x="222" y="92"/>
                </a:cubicBezTo>
                <a:cubicBezTo>
                  <a:pt x="210" y="104"/>
                  <a:pt x="210" y="104"/>
                  <a:pt x="210" y="104"/>
                </a:cubicBezTo>
                <a:cubicBezTo>
                  <a:pt x="152" y="45"/>
                  <a:pt x="152" y="45"/>
                  <a:pt x="152" y="45"/>
                </a:cubicBezTo>
                <a:cubicBezTo>
                  <a:pt x="163" y="33"/>
                  <a:pt x="163" y="33"/>
                  <a:pt x="163" y="33"/>
                </a:cubicBezTo>
                <a:cubicBezTo>
                  <a:pt x="164" y="33"/>
                  <a:pt x="164" y="33"/>
                  <a:pt x="164" y="33"/>
                </a:cubicBezTo>
                <a:cubicBezTo>
                  <a:pt x="172" y="25"/>
                  <a:pt x="182" y="21"/>
                  <a:pt x="193" y="21"/>
                </a:cubicBezTo>
                <a:cubicBezTo>
                  <a:pt x="216" y="21"/>
                  <a:pt x="234" y="40"/>
                  <a:pt x="234" y="63"/>
                </a:cubicBezTo>
                <a:cubicBezTo>
                  <a:pt x="234" y="73"/>
                  <a:pt x="230" y="84"/>
                  <a:pt x="222" y="92"/>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28" name="Freeform 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1831013" y="2466677"/>
            <a:ext cx="459172" cy="462182"/>
          </a:xfrm>
          <a:custGeom>
            <a:avLst/>
            <a:gdLst>
              <a:gd name="T0" fmla="*/ 163 w 257"/>
              <a:gd name="T1" fmla="*/ 101 h 257"/>
              <a:gd name="T2" fmla="*/ 135 w 257"/>
              <a:gd name="T3" fmla="*/ 113 h 257"/>
              <a:gd name="T4" fmla="*/ 152 w 257"/>
              <a:gd name="T5" fmla="*/ 108 h 257"/>
              <a:gd name="T6" fmla="*/ 148 w 257"/>
              <a:gd name="T7" fmla="*/ 116 h 257"/>
              <a:gd name="T8" fmla="*/ 106 w 257"/>
              <a:gd name="T9" fmla="*/ 129 h 257"/>
              <a:gd name="T10" fmla="*/ 106 w 257"/>
              <a:gd name="T11" fmla="*/ 96 h 257"/>
              <a:gd name="T12" fmla="*/ 102 w 257"/>
              <a:gd name="T13" fmla="*/ 109 h 257"/>
              <a:gd name="T14" fmla="*/ 109 w 257"/>
              <a:gd name="T15" fmla="*/ 116 h 257"/>
              <a:gd name="T16" fmla="*/ 247 w 257"/>
              <a:gd name="T17" fmla="*/ 0 h 257"/>
              <a:gd name="T18" fmla="*/ 10 w 257"/>
              <a:gd name="T19" fmla="*/ 257 h 257"/>
              <a:gd name="T20" fmla="*/ 237 w 257"/>
              <a:gd name="T21" fmla="*/ 237 h 257"/>
              <a:gd name="T22" fmla="*/ 237 w 257"/>
              <a:gd name="T23" fmla="*/ 237 h 257"/>
              <a:gd name="T24" fmla="*/ 39 w 257"/>
              <a:gd name="T25" fmla="*/ 19 h 257"/>
              <a:gd name="T26" fmla="*/ 92 w 257"/>
              <a:gd name="T27" fmla="*/ 19 h 257"/>
              <a:gd name="T28" fmla="*/ 145 w 257"/>
              <a:gd name="T29" fmla="*/ 19 h 257"/>
              <a:gd name="T30" fmla="*/ 198 w 257"/>
              <a:gd name="T31" fmla="*/ 19 h 257"/>
              <a:gd name="T32" fmla="*/ 237 w 257"/>
              <a:gd name="T33" fmla="*/ 19 h 257"/>
              <a:gd name="T34" fmla="*/ 209 w 257"/>
              <a:gd name="T35" fmla="*/ 124 h 257"/>
              <a:gd name="T36" fmla="*/ 185 w 257"/>
              <a:gd name="T37" fmla="*/ 101 h 257"/>
              <a:gd name="T38" fmla="*/ 197 w 257"/>
              <a:gd name="T39" fmla="*/ 108 h 257"/>
              <a:gd name="T40" fmla="*/ 194 w 257"/>
              <a:gd name="T41" fmla="*/ 116 h 257"/>
              <a:gd name="T42" fmla="*/ 197 w 257"/>
              <a:gd name="T43" fmla="*/ 174 h 257"/>
              <a:gd name="T44" fmla="*/ 209 w 257"/>
              <a:gd name="T45" fmla="*/ 145 h 257"/>
              <a:gd name="T46" fmla="*/ 185 w 257"/>
              <a:gd name="T47" fmla="*/ 169 h 257"/>
              <a:gd name="T48" fmla="*/ 202 w 257"/>
              <a:gd name="T49" fmla="*/ 157 h 257"/>
              <a:gd name="T50" fmla="*/ 194 w 257"/>
              <a:gd name="T51" fmla="*/ 154 h 257"/>
              <a:gd name="T52" fmla="*/ 118 w 257"/>
              <a:gd name="T53" fmla="*/ 214 h 257"/>
              <a:gd name="T54" fmla="*/ 94 w 257"/>
              <a:gd name="T55" fmla="*/ 190 h 257"/>
              <a:gd name="T56" fmla="*/ 102 w 257"/>
              <a:gd name="T57" fmla="*/ 199 h 257"/>
              <a:gd name="T58" fmla="*/ 109 w 257"/>
              <a:gd name="T59" fmla="*/ 206 h 257"/>
              <a:gd name="T60" fmla="*/ 102 w 257"/>
              <a:gd name="T61" fmla="*/ 199 h 257"/>
              <a:gd name="T62" fmla="*/ 72 w 257"/>
              <a:gd name="T63" fmla="*/ 169 h 257"/>
              <a:gd name="T64" fmla="*/ 48 w 257"/>
              <a:gd name="T65" fmla="*/ 145 h 257"/>
              <a:gd name="T66" fmla="*/ 57 w 257"/>
              <a:gd name="T67" fmla="*/ 154 h 257"/>
              <a:gd name="T68" fmla="*/ 64 w 257"/>
              <a:gd name="T69" fmla="*/ 161 h 257"/>
              <a:gd name="T70" fmla="*/ 57 w 257"/>
              <a:gd name="T71" fmla="*/ 154 h 257"/>
              <a:gd name="T72" fmla="*/ 72 w 257"/>
              <a:gd name="T73" fmla="*/ 214 h 257"/>
              <a:gd name="T74" fmla="*/ 48 w 257"/>
              <a:gd name="T75" fmla="*/ 190 h 257"/>
              <a:gd name="T76" fmla="*/ 57 w 257"/>
              <a:gd name="T77" fmla="*/ 199 h 257"/>
              <a:gd name="T78" fmla="*/ 64 w 257"/>
              <a:gd name="T79" fmla="*/ 206 h 257"/>
              <a:gd name="T80" fmla="*/ 57 w 257"/>
              <a:gd name="T81" fmla="*/ 199 h 257"/>
              <a:gd name="T82" fmla="*/ 163 w 257"/>
              <a:gd name="T83" fmla="*/ 169 h 257"/>
              <a:gd name="T84" fmla="*/ 140 w 257"/>
              <a:gd name="T85" fmla="*/ 145 h 257"/>
              <a:gd name="T86" fmla="*/ 148 w 257"/>
              <a:gd name="T87" fmla="*/ 154 h 257"/>
              <a:gd name="T88" fmla="*/ 155 w 257"/>
              <a:gd name="T89" fmla="*/ 161 h 257"/>
              <a:gd name="T90" fmla="*/ 140 w 257"/>
              <a:gd name="T91" fmla="*/ 214 h 257"/>
              <a:gd name="T92" fmla="*/ 168 w 257"/>
              <a:gd name="T93" fmla="*/ 202 h 257"/>
              <a:gd name="T94" fmla="*/ 140 w 257"/>
              <a:gd name="T95" fmla="*/ 190 h 257"/>
              <a:gd name="T96" fmla="*/ 148 w 257"/>
              <a:gd name="T97" fmla="*/ 199 h 257"/>
              <a:gd name="T98" fmla="*/ 152 w 257"/>
              <a:gd name="T99" fmla="*/ 207 h 257"/>
              <a:gd name="T100" fmla="*/ 94 w 257"/>
              <a:gd name="T101" fmla="*/ 169 h 257"/>
              <a:gd name="T102" fmla="*/ 118 w 257"/>
              <a:gd name="T103" fmla="*/ 145 h 257"/>
              <a:gd name="T104" fmla="*/ 94 w 257"/>
              <a:gd name="T105" fmla="*/ 169 h 257"/>
              <a:gd name="T106" fmla="*/ 109 w 257"/>
              <a:gd name="T107" fmla="*/ 154 h 257"/>
              <a:gd name="T108" fmla="*/ 106 w 257"/>
              <a:gd name="T109" fmla="*/ 16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7" h="257">
                <a:moveTo>
                  <a:pt x="140" y="124"/>
                </a:moveTo>
                <a:cubicBezTo>
                  <a:pt x="143" y="127"/>
                  <a:pt x="147" y="129"/>
                  <a:pt x="152" y="129"/>
                </a:cubicBezTo>
                <a:cubicBezTo>
                  <a:pt x="156" y="129"/>
                  <a:pt x="160" y="127"/>
                  <a:pt x="163" y="124"/>
                </a:cubicBezTo>
                <a:cubicBezTo>
                  <a:pt x="166" y="121"/>
                  <a:pt x="168" y="117"/>
                  <a:pt x="168" y="113"/>
                </a:cubicBezTo>
                <a:cubicBezTo>
                  <a:pt x="168" y="108"/>
                  <a:pt x="166" y="104"/>
                  <a:pt x="163" y="101"/>
                </a:cubicBezTo>
                <a:cubicBezTo>
                  <a:pt x="163" y="101"/>
                  <a:pt x="163" y="101"/>
                  <a:pt x="163" y="101"/>
                </a:cubicBezTo>
                <a:cubicBezTo>
                  <a:pt x="160" y="98"/>
                  <a:pt x="156" y="96"/>
                  <a:pt x="152" y="96"/>
                </a:cubicBezTo>
                <a:cubicBezTo>
                  <a:pt x="147" y="96"/>
                  <a:pt x="143" y="98"/>
                  <a:pt x="140" y="101"/>
                </a:cubicBezTo>
                <a:cubicBezTo>
                  <a:pt x="140" y="101"/>
                  <a:pt x="140" y="101"/>
                  <a:pt x="140" y="101"/>
                </a:cubicBezTo>
                <a:cubicBezTo>
                  <a:pt x="136" y="104"/>
                  <a:pt x="135" y="108"/>
                  <a:pt x="135" y="113"/>
                </a:cubicBezTo>
                <a:cubicBezTo>
                  <a:pt x="135" y="117"/>
                  <a:pt x="136" y="121"/>
                  <a:pt x="140" y="124"/>
                </a:cubicBezTo>
                <a:cubicBezTo>
                  <a:pt x="140" y="124"/>
                  <a:pt x="140" y="124"/>
                  <a:pt x="140" y="124"/>
                </a:cubicBezTo>
                <a:close/>
                <a:moveTo>
                  <a:pt x="148" y="109"/>
                </a:moveTo>
                <a:cubicBezTo>
                  <a:pt x="148" y="109"/>
                  <a:pt x="148" y="109"/>
                  <a:pt x="148" y="109"/>
                </a:cubicBezTo>
                <a:cubicBezTo>
                  <a:pt x="149" y="108"/>
                  <a:pt x="150" y="108"/>
                  <a:pt x="152" y="108"/>
                </a:cubicBezTo>
                <a:cubicBezTo>
                  <a:pt x="153" y="108"/>
                  <a:pt x="154" y="108"/>
                  <a:pt x="155" y="109"/>
                </a:cubicBezTo>
                <a:cubicBezTo>
                  <a:pt x="156" y="110"/>
                  <a:pt x="156" y="111"/>
                  <a:pt x="156" y="113"/>
                </a:cubicBezTo>
                <a:cubicBezTo>
                  <a:pt x="156" y="114"/>
                  <a:pt x="156" y="115"/>
                  <a:pt x="155" y="116"/>
                </a:cubicBezTo>
                <a:cubicBezTo>
                  <a:pt x="154" y="117"/>
                  <a:pt x="153" y="117"/>
                  <a:pt x="152" y="117"/>
                </a:cubicBezTo>
                <a:cubicBezTo>
                  <a:pt x="150" y="117"/>
                  <a:pt x="149" y="117"/>
                  <a:pt x="148" y="116"/>
                </a:cubicBezTo>
                <a:cubicBezTo>
                  <a:pt x="147" y="115"/>
                  <a:pt x="147" y="114"/>
                  <a:pt x="147" y="113"/>
                </a:cubicBezTo>
                <a:cubicBezTo>
                  <a:pt x="147" y="111"/>
                  <a:pt x="147" y="110"/>
                  <a:pt x="148" y="109"/>
                </a:cubicBezTo>
                <a:close/>
                <a:moveTo>
                  <a:pt x="94" y="124"/>
                </a:moveTo>
                <a:cubicBezTo>
                  <a:pt x="94" y="124"/>
                  <a:pt x="94" y="124"/>
                  <a:pt x="94" y="124"/>
                </a:cubicBezTo>
                <a:cubicBezTo>
                  <a:pt x="97" y="127"/>
                  <a:pt x="101" y="129"/>
                  <a:pt x="106" y="129"/>
                </a:cubicBezTo>
                <a:cubicBezTo>
                  <a:pt x="111" y="129"/>
                  <a:pt x="115" y="127"/>
                  <a:pt x="118" y="124"/>
                </a:cubicBezTo>
                <a:cubicBezTo>
                  <a:pt x="121" y="121"/>
                  <a:pt x="123" y="117"/>
                  <a:pt x="123" y="113"/>
                </a:cubicBezTo>
                <a:cubicBezTo>
                  <a:pt x="123" y="108"/>
                  <a:pt x="121" y="104"/>
                  <a:pt x="118" y="101"/>
                </a:cubicBezTo>
                <a:cubicBezTo>
                  <a:pt x="118" y="101"/>
                  <a:pt x="118" y="101"/>
                  <a:pt x="118" y="101"/>
                </a:cubicBezTo>
                <a:cubicBezTo>
                  <a:pt x="115" y="98"/>
                  <a:pt x="111" y="96"/>
                  <a:pt x="106" y="96"/>
                </a:cubicBezTo>
                <a:cubicBezTo>
                  <a:pt x="101" y="96"/>
                  <a:pt x="97" y="98"/>
                  <a:pt x="94" y="101"/>
                </a:cubicBezTo>
                <a:cubicBezTo>
                  <a:pt x="91" y="104"/>
                  <a:pt x="89" y="108"/>
                  <a:pt x="89" y="113"/>
                </a:cubicBezTo>
                <a:cubicBezTo>
                  <a:pt x="89" y="117"/>
                  <a:pt x="91" y="121"/>
                  <a:pt x="94" y="124"/>
                </a:cubicBezTo>
                <a:close/>
                <a:moveTo>
                  <a:pt x="102" y="109"/>
                </a:moveTo>
                <a:cubicBezTo>
                  <a:pt x="102" y="109"/>
                  <a:pt x="102" y="109"/>
                  <a:pt x="102" y="109"/>
                </a:cubicBezTo>
                <a:cubicBezTo>
                  <a:pt x="103" y="108"/>
                  <a:pt x="104" y="108"/>
                  <a:pt x="106" y="108"/>
                </a:cubicBezTo>
                <a:cubicBezTo>
                  <a:pt x="107" y="108"/>
                  <a:pt x="108" y="108"/>
                  <a:pt x="109" y="109"/>
                </a:cubicBezTo>
                <a:cubicBezTo>
                  <a:pt x="109" y="109"/>
                  <a:pt x="109" y="109"/>
                  <a:pt x="109" y="109"/>
                </a:cubicBezTo>
                <a:cubicBezTo>
                  <a:pt x="110" y="110"/>
                  <a:pt x="111" y="111"/>
                  <a:pt x="111" y="113"/>
                </a:cubicBezTo>
                <a:cubicBezTo>
                  <a:pt x="111" y="114"/>
                  <a:pt x="110" y="115"/>
                  <a:pt x="109" y="116"/>
                </a:cubicBezTo>
                <a:cubicBezTo>
                  <a:pt x="108" y="117"/>
                  <a:pt x="107" y="117"/>
                  <a:pt x="106" y="117"/>
                </a:cubicBezTo>
                <a:cubicBezTo>
                  <a:pt x="104" y="117"/>
                  <a:pt x="103" y="117"/>
                  <a:pt x="102" y="116"/>
                </a:cubicBezTo>
                <a:cubicBezTo>
                  <a:pt x="101" y="115"/>
                  <a:pt x="101" y="114"/>
                  <a:pt x="101" y="113"/>
                </a:cubicBezTo>
                <a:cubicBezTo>
                  <a:pt x="101" y="111"/>
                  <a:pt x="101" y="110"/>
                  <a:pt x="102" y="109"/>
                </a:cubicBezTo>
                <a:close/>
                <a:moveTo>
                  <a:pt x="247" y="0"/>
                </a:moveTo>
                <a:cubicBezTo>
                  <a:pt x="247" y="0"/>
                  <a:pt x="247" y="0"/>
                  <a:pt x="247" y="0"/>
                </a:cubicBezTo>
                <a:cubicBezTo>
                  <a:pt x="10" y="0"/>
                  <a:pt x="10" y="0"/>
                  <a:pt x="10" y="0"/>
                </a:cubicBezTo>
                <a:cubicBezTo>
                  <a:pt x="5" y="0"/>
                  <a:pt x="0" y="4"/>
                  <a:pt x="0" y="9"/>
                </a:cubicBezTo>
                <a:cubicBezTo>
                  <a:pt x="0" y="247"/>
                  <a:pt x="0" y="247"/>
                  <a:pt x="0" y="247"/>
                </a:cubicBezTo>
                <a:cubicBezTo>
                  <a:pt x="0" y="252"/>
                  <a:pt x="5" y="257"/>
                  <a:pt x="10" y="257"/>
                </a:cubicBezTo>
                <a:cubicBezTo>
                  <a:pt x="247" y="257"/>
                  <a:pt x="247" y="257"/>
                  <a:pt x="247" y="257"/>
                </a:cubicBezTo>
                <a:cubicBezTo>
                  <a:pt x="253" y="257"/>
                  <a:pt x="257" y="252"/>
                  <a:pt x="257" y="247"/>
                </a:cubicBezTo>
                <a:cubicBezTo>
                  <a:pt x="257" y="9"/>
                  <a:pt x="257" y="9"/>
                  <a:pt x="257" y="9"/>
                </a:cubicBezTo>
                <a:cubicBezTo>
                  <a:pt x="257" y="4"/>
                  <a:pt x="253" y="0"/>
                  <a:pt x="247" y="0"/>
                </a:cubicBezTo>
                <a:close/>
                <a:moveTo>
                  <a:pt x="237" y="237"/>
                </a:moveTo>
                <a:cubicBezTo>
                  <a:pt x="237" y="237"/>
                  <a:pt x="237" y="237"/>
                  <a:pt x="237" y="237"/>
                </a:cubicBezTo>
                <a:cubicBezTo>
                  <a:pt x="20" y="237"/>
                  <a:pt x="20" y="237"/>
                  <a:pt x="20" y="237"/>
                </a:cubicBezTo>
                <a:cubicBezTo>
                  <a:pt x="20" y="77"/>
                  <a:pt x="20" y="77"/>
                  <a:pt x="20" y="77"/>
                </a:cubicBezTo>
                <a:cubicBezTo>
                  <a:pt x="237" y="77"/>
                  <a:pt x="237" y="77"/>
                  <a:pt x="237" y="77"/>
                </a:cubicBezTo>
                <a:cubicBezTo>
                  <a:pt x="237" y="237"/>
                  <a:pt x="237" y="237"/>
                  <a:pt x="237" y="237"/>
                </a:cubicBezTo>
                <a:close/>
                <a:moveTo>
                  <a:pt x="237" y="65"/>
                </a:moveTo>
                <a:cubicBezTo>
                  <a:pt x="237" y="65"/>
                  <a:pt x="237" y="65"/>
                  <a:pt x="237" y="65"/>
                </a:cubicBezTo>
                <a:cubicBezTo>
                  <a:pt x="20" y="65"/>
                  <a:pt x="20" y="65"/>
                  <a:pt x="20" y="65"/>
                </a:cubicBezTo>
                <a:cubicBezTo>
                  <a:pt x="20" y="19"/>
                  <a:pt x="20" y="19"/>
                  <a:pt x="20" y="19"/>
                </a:cubicBezTo>
                <a:cubicBezTo>
                  <a:pt x="39" y="19"/>
                  <a:pt x="39" y="19"/>
                  <a:pt x="39" y="19"/>
                </a:cubicBezTo>
                <a:cubicBezTo>
                  <a:pt x="39" y="34"/>
                  <a:pt x="39" y="34"/>
                  <a:pt x="39" y="34"/>
                </a:cubicBezTo>
                <a:cubicBezTo>
                  <a:pt x="39" y="39"/>
                  <a:pt x="44" y="44"/>
                  <a:pt x="49" y="44"/>
                </a:cubicBezTo>
                <a:cubicBezTo>
                  <a:pt x="55" y="44"/>
                  <a:pt x="59" y="39"/>
                  <a:pt x="59" y="34"/>
                </a:cubicBezTo>
                <a:cubicBezTo>
                  <a:pt x="59" y="19"/>
                  <a:pt x="59" y="19"/>
                  <a:pt x="59" y="19"/>
                </a:cubicBezTo>
                <a:cubicBezTo>
                  <a:pt x="92" y="19"/>
                  <a:pt x="92" y="19"/>
                  <a:pt x="92" y="19"/>
                </a:cubicBezTo>
                <a:cubicBezTo>
                  <a:pt x="92" y="34"/>
                  <a:pt x="92" y="34"/>
                  <a:pt x="92" y="34"/>
                </a:cubicBezTo>
                <a:cubicBezTo>
                  <a:pt x="92" y="39"/>
                  <a:pt x="97" y="44"/>
                  <a:pt x="102" y="44"/>
                </a:cubicBezTo>
                <a:cubicBezTo>
                  <a:pt x="108" y="44"/>
                  <a:pt x="112" y="39"/>
                  <a:pt x="112" y="34"/>
                </a:cubicBezTo>
                <a:cubicBezTo>
                  <a:pt x="112" y="19"/>
                  <a:pt x="112" y="19"/>
                  <a:pt x="112" y="19"/>
                </a:cubicBezTo>
                <a:cubicBezTo>
                  <a:pt x="145" y="19"/>
                  <a:pt x="145" y="19"/>
                  <a:pt x="145" y="19"/>
                </a:cubicBezTo>
                <a:cubicBezTo>
                  <a:pt x="145" y="34"/>
                  <a:pt x="145" y="34"/>
                  <a:pt x="145" y="34"/>
                </a:cubicBezTo>
                <a:cubicBezTo>
                  <a:pt x="145" y="39"/>
                  <a:pt x="150" y="44"/>
                  <a:pt x="155" y="44"/>
                </a:cubicBezTo>
                <a:cubicBezTo>
                  <a:pt x="161" y="44"/>
                  <a:pt x="165" y="39"/>
                  <a:pt x="165" y="34"/>
                </a:cubicBezTo>
                <a:cubicBezTo>
                  <a:pt x="165" y="19"/>
                  <a:pt x="165" y="19"/>
                  <a:pt x="165" y="19"/>
                </a:cubicBezTo>
                <a:cubicBezTo>
                  <a:pt x="198" y="19"/>
                  <a:pt x="198" y="19"/>
                  <a:pt x="198" y="19"/>
                </a:cubicBezTo>
                <a:cubicBezTo>
                  <a:pt x="198" y="34"/>
                  <a:pt x="198" y="34"/>
                  <a:pt x="198" y="34"/>
                </a:cubicBezTo>
                <a:cubicBezTo>
                  <a:pt x="198" y="39"/>
                  <a:pt x="202" y="44"/>
                  <a:pt x="208" y="44"/>
                </a:cubicBezTo>
                <a:cubicBezTo>
                  <a:pt x="214" y="44"/>
                  <a:pt x="218" y="39"/>
                  <a:pt x="218" y="34"/>
                </a:cubicBezTo>
                <a:cubicBezTo>
                  <a:pt x="218" y="19"/>
                  <a:pt x="218" y="19"/>
                  <a:pt x="218" y="19"/>
                </a:cubicBezTo>
                <a:cubicBezTo>
                  <a:pt x="237" y="19"/>
                  <a:pt x="237" y="19"/>
                  <a:pt x="237" y="19"/>
                </a:cubicBezTo>
                <a:cubicBezTo>
                  <a:pt x="237" y="65"/>
                  <a:pt x="237" y="65"/>
                  <a:pt x="237" y="65"/>
                </a:cubicBezTo>
                <a:close/>
                <a:moveTo>
                  <a:pt x="185" y="124"/>
                </a:moveTo>
                <a:cubicBezTo>
                  <a:pt x="185" y="124"/>
                  <a:pt x="185" y="124"/>
                  <a:pt x="185" y="124"/>
                </a:cubicBezTo>
                <a:cubicBezTo>
                  <a:pt x="188" y="127"/>
                  <a:pt x="192" y="129"/>
                  <a:pt x="197" y="129"/>
                </a:cubicBezTo>
                <a:cubicBezTo>
                  <a:pt x="202" y="129"/>
                  <a:pt x="206" y="127"/>
                  <a:pt x="209" y="124"/>
                </a:cubicBezTo>
                <a:cubicBezTo>
                  <a:pt x="212" y="121"/>
                  <a:pt x="214" y="117"/>
                  <a:pt x="214" y="113"/>
                </a:cubicBezTo>
                <a:cubicBezTo>
                  <a:pt x="214" y="108"/>
                  <a:pt x="212" y="104"/>
                  <a:pt x="209" y="101"/>
                </a:cubicBezTo>
                <a:cubicBezTo>
                  <a:pt x="209" y="101"/>
                  <a:pt x="209" y="101"/>
                  <a:pt x="209" y="101"/>
                </a:cubicBezTo>
                <a:cubicBezTo>
                  <a:pt x="206" y="98"/>
                  <a:pt x="202" y="96"/>
                  <a:pt x="197" y="96"/>
                </a:cubicBezTo>
                <a:cubicBezTo>
                  <a:pt x="192" y="96"/>
                  <a:pt x="188" y="98"/>
                  <a:pt x="185" y="101"/>
                </a:cubicBezTo>
                <a:cubicBezTo>
                  <a:pt x="182" y="104"/>
                  <a:pt x="180" y="108"/>
                  <a:pt x="180" y="113"/>
                </a:cubicBezTo>
                <a:cubicBezTo>
                  <a:pt x="180" y="117"/>
                  <a:pt x="182" y="121"/>
                  <a:pt x="185" y="124"/>
                </a:cubicBezTo>
                <a:close/>
                <a:moveTo>
                  <a:pt x="194" y="109"/>
                </a:moveTo>
                <a:cubicBezTo>
                  <a:pt x="194" y="109"/>
                  <a:pt x="194" y="109"/>
                  <a:pt x="194" y="109"/>
                </a:cubicBezTo>
                <a:cubicBezTo>
                  <a:pt x="194" y="108"/>
                  <a:pt x="196" y="108"/>
                  <a:pt x="197" y="108"/>
                </a:cubicBezTo>
                <a:cubicBezTo>
                  <a:pt x="199" y="108"/>
                  <a:pt x="200" y="108"/>
                  <a:pt x="201" y="109"/>
                </a:cubicBezTo>
                <a:cubicBezTo>
                  <a:pt x="201" y="110"/>
                  <a:pt x="202" y="111"/>
                  <a:pt x="202" y="113"/>
                </a:cubicBezTo>
                <a:cubicBezTo>
                  <a:pt x="202" y="114"/>
                  <a:pt x="201" y="115"/>
                  <a:pt x="201" y="116"/>
                </a:cubicBezTo>
                <a:cubicBezTo>
                  <a:pt x="200" y="117"/>
                  <a:pt x="199" y="117"/>
                  <a:pt x="197" y="117"/>
                </a:cubicBezTo>
                <a:cubicBezTo>
                  <a:pt x="196" y="117"/>
                  <a:pt x="194" y="117"/>
                  <a:pt x="194" y="116"/>
                </a:cubicBezTo>
                <a:cubicBezTo>
                  <a:pt x="193" y="115"/>
                  <a:pt x="192" y="114"/>
                  <a:pt x="192" y="113"/>
                </a:cubicBezTo>
                <a:cubicBezTo>
                  <a:pt x="192" y="111"/>
                  <a:pt x="193" y="110"/>
                  <a:pt x="194" y="109"/>
                </a:cubicBezTo>
                <a:close/>
                <a:moveTo>
                  <a:pt x="185" y="169"/>
                </a:moveTo>
                <a:cubicBezTo>
                  <a:pt x="185" y="169"/>
                  <a:pt x="185" y="169"/>
                  <a:pt x="185" y="169"/>
                </a:cubicBezTo>
                <a:cubicBezTo>
                  <a:pt x="188" y="172"/>
                  <a:pt x="192" y="174"/>
                  <a:pt x="197" y="174"/>
                </a:cubicBezTo>
                <a:cubicBezTo>
                  <a:pt x="202" y="174"/>
                  <a:pt x="206" y="172"/>
                  <a:pt x="209" y="169"/>
                </a:cubicBezTo>
                <a:cubicBezTo>
                  <a:pt x="209" y="169"/>
                  <a:pt x="209" y="169"/>
                  <a:pt x="209" y="169"/>
                </a:cubicBezTo>
                <a:cubicBezTo>
                  <a:pt x="212" y="166"/>
                  <a:pt x="214" y="162"/>
                  <a:pt x="214" y="157"/>
                </a:cubicBezTo>
                <a:cubicBezTo>
                  <a:pt x="214" y="153"/>
                  <a:pt x="212" y="148"/>
                  <a:pt x="209" y="145"/>
                </a:cubicBezTo>
                <a:cubicBezTo>
                  <a:pt x="209" y="145"/>
                  <a:pt x="209" y="145"/>
                  <a:pt x="209" y="145"/>
                </a:cubicBezTo>
                <a:cubicBezTo>
                  <a:pt x="206" y="142"/>
                  <a:pt x="202" y="140"/>
                  <a:pt x="197" y="140"/>
                </a:cubicBezTo>
                <a:cubicBezTo>
                  <a:pt x="192" y="140"/>
                  <a:pt x="188" y="142"/>
                  <a:pt x="185" y="145"/>
                </a:cubicBezTo>
                <a:cubicBezTo>
                  <a:pt x="182" y="148"/>
                  <a:pt x="180" y="153"/>
                  <a:pt x="180" y="157"/>
                </a:cubicBezTo>
                <a:cubicBezTo>
                  <a:pt x="180" y="162"/>
                  <a:pt x="182" y="166"/>
                  <a:pt x="185" y="169"/>
                </a:cubicBezTo>
                <a:cubicBezTo>
                  <a:pt x="185" y="169"/>
                  <a:pt x="185" y="169"/>
                  <a:pt x="185" y="169"/>
                </a:cubicBezTo>
                <a:close/>
                <a:moveTo>
                  <a:pt x="194" y="154"/>
                </a:moveTo>
                <a:cubicBezTo>
                  <a:pt x="194" y="154"/>
                  <a:pt x="194" y="154"/>
                  <a:pt x="194" y="154"/>
                </a:cubicBezTo>
                <a:cubicBezTo>
                  <a:pt x="194" y="153"/>
                  <a:pt x="196" y="152"/>
                  <a:pt x="197" y="152"/>
                </a:cubicBezTo>
                <a:cubicBezTo>
                  <a:pt x="199" y="152"/>
                  <a:pt x="200" y="153"/>
                  <a:pt x="201" y="154"/>
                </a:cubicBezTo>
                <a:cubicBezTo>
                  <a:pt x="201" y="155"/>
                  <a:pt x="202" y="156"/>
                  <a:pt x="202" y="157"/>
                </a:cubicBezTo>
                <a:cubicBezTo>
                  <a:pt x="202" y="159"/>
                  <a:pt x="201" y="160"/>
                  <a:pt x="201" y="161"/>
                </a:cubicBezTo>
                <a:cubicBezTo>
                  <a:pt x="200" y="162"/>
                  <a:pt x="199" y="162"/>
                  <a:pt x="197" y="162"/>
                </a:cubicBezTo>
                <a:cubicBezTo>
                  <a:pt x="196" y="162"/>
                  <a:pt x="194" y="162"/>
                  <a:pt x="194" y="161"/>
                </a:cubicBezTo>
                <a:cubicBezTo>
                  <a:pt x="193" y="160"/>
                  <a:pt x="192" y="159"/>
                  <a:pt x="192" y="157"/>
                </a:cubicBezTo>
                <a:cubicBezTo>
                  <a:pt x="192" y="156"/>
                  <a:pt x="193" y="155"/>
                  <a:pt x="194" y="154"/>
                </a:cubicBezTo>
                <a:close/>
                <a:moveTo>
                  <a:pt x="94" y="214"/>
                </a:moveTo>
                <a:cubicBezTo>
                  <a:pt x="94" y="214"/>
                  <a:pt x="94" y="214"/>
                  <a:pt x="94" y="214"/>
                </a:cubicBezTo>
                <a:cubicBezTo>
                  <a:pt x="97" y="217"/>
                  <a:pt x="101" y="219"/>
                  <a:pt x="106" y="219"/>
                </a:cubicBezTo>
                <a:cubicBezTo>
                  <a:pt x="111" y="219"/>
                  <a:pt x="115" y="217"/>
                  <a:pt x="118" y="214"/>
                </a:cubicBezTo>
                <a:cubicBezTo>
                  <a:pt x="118" y="214"/>
                  <a:pt x="118" y="214"/>
                  <a:pt x="118" y="214"/>
                </a:cubicBezTo>
                <a:cubicBezTo>
                  <a:pt x="121" y="211"/>
                  <a:pt x="123" y="207"/>
                  <a:pt x="123" y="202"/>
                </a:cubicBezTo>
                <a:cubicBezTo>
                  <a:pt x="123" y="197"/>
                  <a:pt x="121" y="193"/>
                  <a:pt x="118" y="190"/>
                </a:cubicBezTo>
                <a:cubicBezTo>
                  <a:pt x="118" y="190"/>
                  <a:pt x="118" y="190"/>
                  <a:pt x="118" y="190"/>
                </a:cubicBezTo>
                <a:cubicBezTo>
                  <a:pt x="115" y="187"/>
                  <a:pt x="111" y="185"/>
                  <a:pt x="106" y="185"/>
                </a:cubicBezTo>
                <a:cubicBezTo>
                  <a:pt x="101" y="185"/>
                  <a:pt x="97" y="187"/>
                  <a:pt x="94" y="190"/>
                </a:cubicBezTo>
                <a:cubicBezTo>
                  <a:pt x="94" y="190"/>
                  <a:pt x="94" y="190"/>
                  <a:pt x="94" y="190"/>
                </a:cubicBezTo>
                <a:cubicBezTo>
                  <a:pt x="91" y="193"/>
                  <a:pt x="89" y="197"/>
                  <a:pt x="89" y="202"/>
                </a:cubicBezTo>
                <a:cubicBezTo>
                  <a:pt x="89" y="207"/>
                  <a:pt x="91" y="211"/>
                  <a:pt x="94" y="214"/>
                </a:cubicBezTo>
                <a:close/>
                <a:moveTo>
                  <a:pt x="102" y="199"/>
                </a:moveTo>
                <a:cubicBezTo>
                  <a:pt x="102" y="199"/>
                  <a:pt x="102" y="199"/>
                  <a:pt x="102" y="199"/>
                </a:cubicBezTo>
                <a:cubicBezTo>
                  <a:pt x="103" y="198"/>
                  <a:pt x="104" y="197"/>
                  <a:pt x="106" y="197"/>
                </a:cubicBezTo>
                <a:cubicBezTo>
                  <a:pt x="107" y="197"/>
                  <a:pt x="108" y="198"/>
                  <a:pt x="109" y="199"/>
                </a:cubicBezTo>
                <a:cubicBezTo>
                  <a:pt x="109" y="199"/>
                  <a:pt x="109" y="199"/>
                  <a:pt x="109" y="199"/>
                </a:cubicBezTo>
                <a:cubicBezTo>
                  <a:pt x="110" y="199"/>
                  <a:pt x="111" y="201"/>
                  <a:pt x="111" y="202"/>
                </a:cubicBezTo>
                <a:cubicBezTo>
                  <a:pt x="111" y="204"/>
                  <a:pt x="110" y="205"/>
                  <a:pt x="109" y="206"/>
                </a:cubicBezTo>
                <a:cubicBezTo>
                  <a:pt x="109" y="206"/>
                  <a:pt x="109" y="206"/>
                  <a:pt x="109" y="206"/>
                </a:cubicBezTo>
                <a:cubicBezTo>
                  <a:pt x="108" y="206"/>
                  <a:pt x="107" y="207"/>
                  <a:pt x="106" y="207"/>
                </a:cubicBezTo>
                <a:cubicBezTo>
                  <a:pt x="104" y="207"/>
                  <a:pt x="103" y="206"/>
                  <a:pt x="102" y="206"/>
                </a:cubicBezTo>
                <a:cubicBezTo>
                  <a:pt x="101" y="205"/>
                  <a:pt x="101" y="204"/>
                  <a:pt x="101" y="202"/>
                </a:cubicBezTo>
                <a:cubicBezTo>
                  <a:pt x="101" y="201"/>
                  <a:pt x="101" y="199"/>
                  <a:pt x="102" y="199"/>
                </a:cubicBezTo>
                <a:close/>
                <a:moveTo>
                  <a:pt x="48" y="169"/>
                </a:moveTo>
                <a:cubicBezTo>
                  <a:pt x="48" y="169"/>
                  <a:pt x="48" y="169"/>
                  <a:pt x="48" y="169"/>
                </a:cubicBezTo>
                <a:cubicBezTo>
                  <a:pt x="51" y="172"/>
                  <a:pt x="56" y="174"/>
                  <a:pt x="60" y="174"/>
                </a:cubicBezTo>
                <a:cubicBezTo>
                  <a:pt x="65" y="174"/>
                  <a:pt x="69" y="172"/>
                  <a:pt x="72" y="169"/>
                </a:cubicBezTo>
                <a:cubicBezTo>
                  <a:pt x="72" y="169"/>
                  <a:pt x="72" y="169"/>
                  <a:pt x="72" y="169"/>
                </a:cubicBezTo>
                <a:cubicBezTo>
                  <a:pt x="75" y="166"/>
                  <a:pt x="77" y="162"/>
                  <a:pt x="77" y="157"/>
                </a:cubicBezTo>
                <a:cubicBezTo>
                  <a:pt x="77" y="153"/>
                  <a:pt x="75" y="148"/>
                  <a:pt x="72" y="145"/>
                </a:cubicBezTo>
                <a:cubicBezTo>
                  <a:pt x="72" y="145"/>
                  <a:pt x="72" y="145"/>
                  <a:pt x="72" y="145"/>
                </a:cubicBezTo>
                <a:cubicBezTo>
                  <a:pt x="69" y="142"/>
                  <a:pt x="65" y="140"/>
                  <a:pt x="60" y="140"/>
                </a:cubicBezTo>
                <a:cubicBezTo>
                  <a:pt x="56" y="140"/>
                  <a:pt x="51" y="142"/>
                  <a:pt x="48" y="145"/>
                </a:cubicBezTo>
                <a:cubicBezTo>
                  <a:pt x="45" y="148"/>
                  <a:pt x="43" y="153"/>
                  <a:pt x="43" y="157"/>
                </a:cubicBezTo>
                <a:cubicBezTo>
                  <a:pt x="43" y="162"/>
                  <a:pt x="45" y="166"/>
                  <a:pt x="48" y="169"/>
                </a:cubicBezTo>
                <a:cubicBezTo>
                  <a:pt x="48" y="169"/>
                  <a:pt x="48" y="169"/>
                  <a:pt x="48" y="169"/>
                </a:cubicBezTo>
                <a:close/>
                <a:moveTo>
                  <a:pt x="57" y="154"/>
                </a:moveTo>
                <a:cubicBezTo>
                  <a:pt x="57" y="154"/>
                  <a:pt x="57" y="154"/>
                  <a:pt x="57" y="154"/>
                </a:cubicBezTo>
                <a:cubicBezTo>
                  <a:pt x="57" y="154"/>
                  <a:pt x="57" y="154"/>
                  <a:pt x="57" y="154"/>
                </a:cubicBezTo>
                <a:cubicBezTo>
                  <a:pt x="57" y="153"/>
                  <a:pt x="59" y="152"/>
                  <a:pt x="60" y="152"/>
                </a:cubicBezTo>
                <a:cubicBezTo>
                  <a:pt x="61" y="152"/>
                  <a:pt x="63" y="153"/>
                  <a:pt x="64" y="154"/>
                </a:cubicBezTo>
                <a:cubicBezTo>
                  <a:pt x="65" y="155"/>
                  <a:pt x="65" y="156"/>
                  <a:pt x="65" y="157"/>
                </a:cubicBezTo>
                <a:cubicBezTo>
                  <a:pt x="65" y="159"/>
                  <a:pt x="65" y="160"/>
                  <a:pt x="64" y="161"/>
                </a:cubicBezTo>
                <a:cubicBezTo>
                  <a:pt x="63" y="162"/>
                  <a:pt x="61" y="162"/>
                  <a:pt x="60" y="162"/>
                </a:cubicBezTo>
                <a:cubicBezTo>
                  <a:pt x="59" y="162"/>
                  <a:pt x="57" y="162"/>
                  <a:pt x="57" y="161"/>
                </a:cubicBezTo>
                <a:cubicBezTo>
                  <a:pt x="57" y="161"/>
                  <a:pt x="57" y="161"/>
                  <a:pt x="57" y="161"/>
                </a:cubicBezTo>
                <a:cubicBezTo>
                  <a:pt x="56" y="160"/>
                  <a:pt x="55" y="159"/>
                  <a:pt x="55" y="157"/>
                </a:cubicBezTo>
                <a:cubicBezTo>
                  <a:pt x="55" y="156"/>
                  <a:pt x="56" y="155"/>
                  <a:pt x="57" y="154"/>
                </a:cubicBezTo>
                <a:close/>
                <a:moveTo>
                  <a:pt x="48" y="214"/>
                </a:moveTo>
                <a:cubicBezTo>
                  <a:pt x="48" y="214"/>
                  <a:pt x="48" y="214"/>
                  <a:pt x="48" y="214"/>
                </a:cubicBezTo>
                <a:cubicBezTo>
                  <a:pt x="51" y="217"/>
                  <a:pt x="56" y="219"/>
                  <a:pt x="60" y="219"/>
                </a:cubicBezTo>
                <a:cubicBezTo>
                  <a:pt x="65" y="219"/>
                  <a:pt x="69" y="217"/>
                  <a:pt x="72" y="214"/>
                </a:cubicBezTo>
                <a:cubicBezTo>
                  <a:pt x="72" y="214"/>
                  <a:pt x="72" y="214"/>
                  <a:pt x="72" y="214"/>
                </a:cubicBezTo>
                <a:cubicBezTo>
                  <a:pt x="75" y="211"/>
                  <a:pt x="77" y="207"/>
                  <a:pt x="77" y="202"/>
                </a:cubicBezTo>
                <a:cubicBezTo>
                  <a:pt x="77" y="197"/>
                  <a:pt x="75" y="193"/>
                  <a:pt x="72" y="190"/>
                </a:cubicBezTo>
                <a:cubicBezTo>
                  <a:pt x="72" y="190"/>
                  <a:pt x="72" y="190"/>
                  <a:pt x="72" y="190"/>
                </a:cubicBezTo>
                <a:cubicBezTo>
                  <a:pt x="69" y="187"/>
                  <a:pt x="65" y="185"/>
                  <a:pt x="60" y="185"/>
                </a:cubicBezTo>
                <a:cubicBezTo>
                  <a:pt x="56" y="185"/>
                  <a:pt x="51" y="187"/>
                  <a:pt x="48" y="190"/>
                </a:cubicBezTo>
                <a:cubicBezTo>
                  <a:pt x="48" y="190"/>
                  <a:pt x="48" y="190"/>
                  <a:pt x="48" y="190"/>
                </a:cubicBezTo>
                <a:cubicBezTo>
                  <a:pt x="45" y="193"/>
                  <a:pt x="43" y="197"/>
                  <a:pt x="43" y="202"/>
                </a:cubicBezTo>
                <a:cubicBezTo>
                  <a:pt x="43" y="207"/>
                  <a:pt x="45" y="211"/>
                  <a:pt x="48" y="214"/>
                </a:cubicBezTo>
                <a:close/>
                <a:moveTo>
                  <a:pt x="57" y="199"/>
                </a:moveTo>
                <a:cubicBezTo>
                  <a:pt x="57" y="199"/>
                  <a:pt x="57" y="199"/>
                  <a:pt x="57" y="199"/>
                </a:cubicBezTo>
                <a:cubicBezTo>
                  <a:pt x="57" y="199"/>
                  <a:pt x="57" y="199"/>
                  <a:pt x="57" y="199"/>
                </a:cubicBezTo>
                <a:cubicBezTo>
                  <a:pt x="57" y="198"/>
                  <a:pt x="59" y="197"/>
                  <a:pt x="60" y="197"/>
                </a:cubicBezTo>
                <a:cubicBezTo>
                  <a:pt x="61" y="197"/>
                  <a:pt x="63" y="198"/>
                  <a:pt x="64" y="199"/>
                </a:cubicBezTo>
                <a:cubicBezTo>
                  <a:pt x="65" y="199"/>
                  <a:pt x="65" y="201"/>
                  <a:pt x="65" y="202"/>
                </a:cubicBezTo>
                <a:cubicBezTo>
                  <a:pt x="65" y="204"/>
                  <a:pt x="65" y="205"/>
                  <a:pt x="64" y="206"/>
                </a:cubicBezTo>
                <a:cubicBezTo>
                  <a:pt x="63" y="206"/>
                  <a:pt x="61" y="207"/>
                  <a:pt x="60" y="207"/>
                </a:cubicBezTo>
                <a:cubicBezTo>
                  <a:pt x="59" y="207"/>
                  <a:pt x="57" y="206"/>
                  <a:pt x="57" y="206"/>
                </a:cubicBezTo>
                <a:cubicBezTo>
                  <a:pt x="57" y="206"/>
                  <a:pt x="57" y="206"/>
                  <a:pt x="57" y="206"/>
                </a:cubicBezTo>
                <a:cubicBezTo>
                  <a:pt x="56" y="205"/>
                  <a:pt x="55" y="204"/>
                  <a:pt x="55" y="202"/>
                </a:cubicBezTo>
                <a:cubicBezTo>
                  <a:pt x="55" y="201"/>
                  <a:pt x="56" y="199"/>
                  <a:pt x="57" y="199"/>
                </a:cubicBezTo>
                <a:close/>
                <a:moveTo>
                  <a:pt x="140" y="169"/>
                </a:moveTo>
                <a:cubicBezTo>
                  <a:pt x="140" y="169"/>
                  <a:pt x="140" y="169"/>
                  <a:pt x="140" y="169"/>
                </a:cubicBezTo>
                <a:cubicBezTo>
                  <a:pt x="143" y="172"/>
                  <a:pt x="147" y="174"/>
                  <a:pt x="152" y="174"/>
                </a:cubicBezTo>
                <a:cubicBezTo>
                  <a:pt x="156" y="174"/>
                  <a:pt x="160" y="172"/>
                  <a:pt x="163" y="169"/>
                </a:cubicBezTo>
                <a:cubicBezTo>
                  <a:pt x="163" y="169"/>
                  <a:pt x="163" y="169"/>
                  <a:pt x="163" y="169"/>
                </a:cubicBezTo>
                <a:cubicBezTo>
                  <a:pt x="166" y="166"/>
                  <a:pt x="168" y="162"/>
                  <a:pt x="168" y="157"/>
                </a:cubicBezTo>
                <a:cubicBezTo>
                  <a:pt x="168" y="153"/>
                  <a:pt x="166" y="148"/>
                  <a:pt x="163" y="145"/>
                </a:cubicBezTo>
                <a:cubicBezTo>
                  <a:pt x="163" y="145"/>
                  <a:pt x="163" y="145"/>
                  <a:pt x="163" y="145"/>
                </a:cubicBezTo>
                <a:cubicBezTo>
                  <a:pt x="160" y="142"/>
                  <a:pt x="156" y="140"/>
                  <a:pt x="152" y="140"/>
                </a:cubicBezTo>
                <a:cubicBezTo>
                  <a:pt x="147" y="140"/>
                  <a:pt x="143" y="142"/>
                  <a:pt x="140" y="145"/>
                </a:cubicBezTo>
                <a:cubicBezTo>
                  <a:pt x="140" y="145"/>
                  <a:pt x="140" y="145"/>
                  <a:pt x="140" y="145"/>
                </a:cubicBezTo>
                <a:cubicBezTo>
                  <a:pt x="136" y="148"/>
                  <a:pt x="135" y="153"/>
                  <a:pt x="135" y="157"/>
                </a:cubicBezTo>
                <a:cubicBezTo>
                  <a:pt x="135" y="162"/>
                  <a:pt x="136" y="166"/>
                  <a:pt x="140" y="169"/>
                </a:cubicBezTo>
                <a:cubicBezTo>
                  <a:pt x="140" y="169"/>
                  <a:pt x="140" y="169"/>
                  <a:pt x="140" y="169"/>
                </a:cubicBezTo>
                <a:close/>
                <a:moveTo>
                  <a:pt x="148" y="154"/>
                </a:moveTo>
                <a:cubicBezTo>
                  <a:pt x="148" y="154"/>
                  <a:pt x="148" y="154"/>
                  <a:pt x="148" y="154"/>
                </a:cubicBezTo>
                <a:cubicBezTo>
                  <a:pt x="149" y="153"/>
                  <a:pt x="150" y="152"/>
                  <a:pt x="152" y="152"/>
                </a:cubicBezTo>
                <a:cubicBezTo>
                  <a:pt x="153" y="152"/>
                  <a:pt x="154" y="153"/>
                  <a:pt x="155" y="154"/>
                </a:cubicBezTo>
                <a:cubicBezTo>
                  <a:pt x="156" y="155"/>
                  <a:pt x="156" y="156"/>
                  <a:pt x="156" y="157"/>
                </a:cubicBezTo>
                <a:cubicBezTo>
                  <a:pt x="156" y="159"/>
                  <a:pt x="156" y="160"/>
                  <a:pt x="155" y="161"/>
                </a:cubicBezTo>
                <a:cubicBezTo>
                  <a:pt x="154" y="162"/>
                  <a:pt x="153" y="162"/>
                  <a:pt x="152" y="162"/>
                </a:cubicBezTo>
                <a:cubicBezTo>
                  <a:pt x="150" y="162"/>
                  <a:pt x="149" y="162"/>
                  <a:pt x="148" y="161"/>
                </a:cubicBezTo>
                <a:cubicBezTo>
                  <a:pt x="147" y="160"/>
                  <a:pt x="147" y="159"/>
                  <a:pt x="147" y="157"/>
                </a:cubicBezTo>
                <a:cubicBezTo>
                  <a:pt x="147" y="156"/>
                  <a:pt x="147" y="155"/>
                  <a:pt x="148" y="154"/>
                </a:cubicBezTo>
                <a:close/>
                <a:moveTo>
                  <a:pt x="140" y="214"/>
                </a:moveTo>
                <a:cubicBezTo>
                  <a:pt x="140" y="214"/>
                  <a:pt x="140" y="214"/>
                  <a:pt x="140" y="214"/>
                </a:cubicBezTo>
                <a:cubicBezTo>
                  <a:pt x="143" y="217"/>
                  <a:pt x="147" y="219"/>
                  <a:pt x="152" y="219"/>
                </a:cubicBezTo>
                <a:cubicBezTo>
                  <a:pt x="156" y="219"/>
                  <a:pt x="160" y="217"/>
                  <a:pt x="163" y="214"/>
                </a:cubicBezTo>
                <a:cubicBezTo>
                  <a:pt x="163" y="214"/>
                  <a:pt x="163" y="214"/>
                  <a:pt x="163" y="214"/>
                </a:cubicBezTo>
                <a:cubicBezTo>
                  <a:pt x="166" y="211"/>
                  <a:pt x="168" y="207"/>
                  <a:pt x="168" y="202"/>
                </a:cubicBezTo>
                <a:cubicBezTo>
                  <a:pt x="168" y="197"/>
                  <a:pt x="166" y="193"/>
                  <a:pt x="163" y="190"/>
                </a:cubicBezTo>
                <a:cubicBezTo>
                  <a:pt x="163" y="190"/>
                  <a:pt x="163" y="190"/>
                  <a:pt x="163" y="190"/>
                </a:cubicBezTo>
                <a:cubicBezTo>
                  <a:pt x="160" y="187"/>
                  <a:pt x="156" y="185"/>
                  <a:pt x="152" y="185"/>
                </a:cubicBezTo>
                <a:cubicBezTo>
                  <a:pt x="147" y="185"/>
                  <a:pt x="143" y="187"/>
                  <a:pt x="140" y="190"/>
                </a:cubicBezTo>
                <a:cubicBezTo>
                  <a:pt x="140" y="190"/>
                  <a:pt x="140" y="190"/>
                  <a:pt x="140" y="190"/>
                </a:cubicBezTo>
                <a:cubicBezTo>
                  <a:pt x="136" y="193"/>
                  <a:pt x="135" y="197"/>
                  <a:pt x="135" y="202"/>
                </a:cubicBezTo>
                <a:cubicBezTo>
                  <a:pt x="135" y="207"/>
                  <a:pt x="136" y="211"/>
                  <a:pt x="140" y="214"/>
                </a:cubicBezTo>
                <a:cubicBezTo>
                  <a:pt x="140" y="214"/>
                  <a:pt x="140" y="214"/>
                  <a:pt x="140" y="214"/>
                </a:cubicBezTo>
                <a:close/>
                <a:moveTo>
                  <a:pt x="148" y="199"/>
                </a:moveTo>
                <a:cubicBezTo>
                  <a:pt x="148" y="199"/>
                  <a:pt x="148" y="199"/>
                  <a:pt x="148" y="199"/>
                </a:cubicBezTo>
                <a:cubicBezTo>
                  <a:pt x="149" y="198"/>
                  <a:pt x="150" y="197"/>
                  <a:pt x="152" y="197"/>
                </a:cubicBezTo>
                <a:cubicBezTo>
                  <a:pt x="153" y="197"/>
                  <a:pt x="154" y="198"/>
                  <a:pt x="155" y="199"/>
                </a:cubicBezTo>
                <a:cubicBezTo>
                  <a:pt x="156" y="199"/>
                  <a:pt x="156" y="201"/>
                  <a:pt x="156" y="202"/>
                </a:cubicBezTo>
                <a:cubicBezTo>
                  <a:pt x="156" y="204"/>
                  <a:pt x="156" y="205"/>
                  <a:pt x="155" y="206"/>
                </a:cubicBezTo>
                <a:cubicBezTo>
                  <a:pt x="154" y="206"/>
                  <a:pt x="153" y="207"/>
                  <a:pt x="152" y="207"/>
                </a:cubicBezTo>
                <a:cubicBezTo>
                  <a:pt x="150" y="207"/>
                  <a:pt x="149" y="206"/>
                  <a:pt x="148" y="206"/>
                </a:cubicBezTo>
                <a:cubicBezTo>
                  <a:pt x="147" y="205"/>
                  <a:pt x="147" y="204"/>
                  <a:pt x="147" y="202"/>
                </a:cubicBezTo>
                <a:cubicBezTo>
                  <a:pt x="147" y="201"/>
                  <a:pt x="147" y="199"/>
                  <a:pt x="148" y="199"/>
                </a:cubicBezTo>
                <a:close/>
                <a:moveTo>
                  <a:pt x="94" y="169"/>
                </a:moveTo>
                <a:cubicBezTo>
                  <a:pt x="94" y="169"/>
                  <a:pt x="94" y="169"/>
                  <a:pt x="94" y="169"/>
                </a:cubicBezTo>
                <a:cubicBezTo>
                  <a:pt x="97" y="172"/>
                  <a:pt x="101" y="174"/>
                  <a:pt x="106" y="174"/>
                </a:cubicBezTo>
                <a:cubicBezTo>
                  <a:pt x="111" y="174"/>
                  <a:pt x="115" y="172"/>
                  <a:pt x="118" y="169"/>
                </a:cubicBezTo>
                <a:cubicBezTo>
                  <a:pt x="118" y="169"/>
                  <a:pt x="118" y="169"/>
                  <a:pt x="118" y="169"/>
                </a:cubicBezTo>
                <a:cubicBezTo>
                  <a:pt x="121" y="166"/>
                  <a:pt x="123" y="162"/>
                  <a:pt x="123" y="157"/>
                </a:cubicBezTo>
                <a:cubicBezTo>
                  <a:pt x="123" y="153"/>
                  <a:pt x="121" y="148"/>
                  <a:pt x="118" y="145"/>
                </a:cubicBezTo>
                <a:cubicBezTo>
                  <a:pt x="118" y="145"/>
                  <a:pt x="118" y="145"/>
                  <a:pt x="118" y="145"/>
                </a:cubicBezTo>
                <a:cubicBezTo>
                  <a:pt x="115" y="142"/>
                  <a:pt x="111" y="140"/>
                  <a:pt x="106" y="140"/>
                </a:cubicBezTo>
                <a:cubicBezTo>
                  <a:pt x="101" y="140"/>
                  <a:pt x="97" y="142"/>
                  <a:pt x="94" y="145"/>
                </a:cubicBezTo>
                <a:cubicBezTo>
                  <a:pt x="91" y="148"/>
                  <a:pt x="89" y="153"/>
                  <a:pt x="89" y="157"/>
                </a:cubicBezTo>
                <a:cubicBezTo>
                  <a:pt x="89" y="162"/>
                  <a:pt x="91" y="166"/>
                  <a:pt x="94" y="169"/>
                </a:cubicBezTo>
                <a:cubicBezTo>
                  <a:pt x="94" y="169"/>
                  <a:pt x="94" y="169"/>
                  <a:pt x="94" y="169"/>
                </a:cubicBezTo>
                <a:close/>
                <a:moveTo>
                  <a:pt x="102" y="154"/>
                </a:moveTo>
                <a:cubicBezTo>
                  <a:pt x="102" y="154"/>
                  <a:pt x="102" y="154"/>
                  <a:pt x="102" y="154"/>
                </a:cubicBezTo>
                <a:cubicBezTo>
                  <a:pt x="103" y="153"/>
                  <a:pt x="104" y="152"/>
                  <a:pt x="106" y="152"/>
                </a:cubicBezTo>
                <a:cubicBezTo>
                  <a:pt x="107" y="152"/>
                  <a:pt x="108" y="153"/>
                  <a:pt x="109" y="154"/>
                </a:cubicBezTo>
                <a:cubicBezTo>
                  <a:pt x="109" y="154"/>
                  <a:pt x="109" y="154"/>
                  <a:pt x="109" y="154"/>
                </a:cubicBezTo>
                <a:cubicBezTo>
                  <a:pt x="110" y="155"/>
                  <a:pt x="111" y="156"/>
                  <a:pt x="111" y="157"/>
                </a:cubicBezTo>
                <a:cubicBezTo>
                  <a:pt x="111" y="159"/>
                  <a:pt x="110" y="160"/>
                  <a:pt x="109" y="161"/>
                </a:cubicBezTo>
                <a:cubicBezTo>
                  <a:pt x="109" y="161"/>
                  <a:pt x="109" y="161"/>
                  <a:pt x="109" y="161"/>
                </a:cubicBezTo>
                <a:cubicBezTo>
                  <a:pt x="108" y="162"/>
                  <a:pt x="107" y="162"/>
                  <a:pt x="106" y="162"/>
                </a:cubicBezTo>
                <a:cubicBezTo>
                  <a:pt x="104" y="162"/>
                  <a:pt x="103" y="162"/>
                  <a:pt x="102" y="161"/>
                </a:cubicBezTo>
                <a:cubicBezTo>
                  <a:pt x="101" y="160"/>
                  <a:pt x="101" y="159"/>
                  <a:pt x="101" y="157"/>
                </a:cubicBezTo>
                <a:cubicBezTo>
                  <a:pt x="101" y="156"/>
                  <a:pt x="101" y="155"/>
                  <a:pt x="102" y="154"/>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30" name="文本框 29"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1008344" y="352533"/>
            <a:ext cx="2851150" cy="583565"/>
          </a:xfrm>
          <a:prstGeom prst="rect">
            <a:avLst/>
          </a:prstGeom>
          <a:noFill/>
        </p:spPr>
        <p:txBody>
          <a:bodyPr wrap="none" rtlCol="0">
            <a:spAutoFit/>
          </a:bodyPr>
          <a:lstStyle/>
          <a:p>
            <a:r>
              <a:rPr lang="en-US" sz="3200" b="1" dirty="0">
                <a:solidFill>
                  <a:schemeClr val="tx1">
                    <a:lumMod val="75000"/>
                    <a:lumOff val="25000"/>
                  </a:schemeClr>
                </a:solidFill>
                <a:ea typeface="+mj-ea"/>
              </a:rPr>
              <a:t>INTRODUCTION</a:t>
            </a:r>
          </a:p>
        </p:txBody>
      </p:sp>
      <p:sp>
        <p:nvSpPr>
          <p:cNvPr id="4"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91095" y="1790065"/>
            <a:ext cx="3085465" cy="3912870"/>
          </a:xfrm>
        </p:spPr>
      </p:pic>
      <p:sp>
        <p:nvSpPr>
          <p:cNvPr id="8" name="矩形 7"/>
          <p:cNvSpPr/>
          <p:nvPr/>
        </p:nvSpPr>
        <p:spPr>
          <a:xfrm>
            <a:off x="0" y="6343015"/>
            <a:ext cx="12192000" cy="514985"/>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7d195523061f1c0" descr="e7d195523061f1c003d7160bb3852330e69e1b47c664ea0314E9593E18313AD830F940F1AC53C40C0B8B3D93D4DFF44B590F8D4A945ADE53F5D61968231FCAE157B0D7022AA0681C03E9FB4B1E3862D0019B314D53BB8387CF78E7DAE226F9E5F91D32F24CF44AAD6509F4D5A6401E9995017DD965D3D1E369459C3E9021889C67D27970039FD36F" hidden="1"/>
          <p:cNvSpPr txBox="1"/>
          <p:nvPr/>
        </p:nvSpPr>
        <p:spPr>
          <a:xfrm>
            <a:off x="-10160000" y="-10160000"/>
            <a:ext cx="262251"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e7d195523061f1c003d7160bb3852330e69e1b47c664ea0314E9593E18313AD830F940F1AC53C40C0B8B3D93D4DFF44B590F8D4A945ADE53F5D61968231FCAE157B0D7022AA0681C03E9FB4B1E3862D0019B314D53BB8387CF78E7DAE226F9E5F91D32F24CF44AAD6509F4D5A6401E9995017DD965D3D1E369459C3E9021889C67D27970039FD36F</a:t>
            </a:r>
            <a:endParaRPr lang="zh-CN" altLang="en-US" sz="100"/>
          </a:p>
        </p:txBody>
      </p:sp>
      <p:sp>
        <p:nvSpPr>
          <p:cNvPr id="9" name="任意多边形 8"/>
          <p:cNvSpPr/>
          <p:nvPr/>
        </p:nvSpPr>
        <p:spPr>
          <a:xfrm>
            <a:off x="0" y="0"/>
            <a:ext cx="6072270" cy="6858000"/>
          </a:xfrm>
          <a:custGeom>
            <a:avLst/>
            <a:gdLst>
              <a:gd name="connsiteX0" fmla="*/ 0 w 6072270"/>
              <a:gd name="connsiteY0" fmla="*/ 0 h 6858000"/>
              <a:gd name="connsiteX1" fmla="*/ 2112801 w 6072270"/>
              <a:gd name="connsiteY1" fmla="*/ 0 h 6858000"/>
              <a:gd name="connsiteX2" fmla="*/ 6072270 w 6072270"/>
              <a:gd name="connsiteY2" fmla="*/ 6858000 h 6858000"/>
              <a:gd name="connsiteX3" fmla="*/ 2601744 w 6072270"/>
              <a:gd name="connsiteY3" fmla="*/ 6858000 h 6858000"/>
              <a:gd name="connsiteX4" fmla="*/ 0 w 6072270"/>
              <a:gd name="connsiteY4" fmla="*/ 235164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2270" h="6858000">
                <a:moveTo>
                  <a:pt x="0" y="0"/>
                </a:moveTo>
                <a:lnTo>
                  <a:pt x="2112801" y="0"/>
                </a:lnTo>
                <a:lnTo>
                  <a:pt x="6072270" y="6858000"/>
                </a:lnTo>
                <a:lnTo>
                  <a:pt x="2601744" y="6858000"/>
                </a:lnTo>
                <a:lnTo>
                  <a:pt x="0" y="235164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269195" y="1164309"/>
            <a:ext cx="1537854" cy="1537854"/>
          </a:xfrm>
          <a:prstGeom prst="rect">
            <a:avLst/>
          </a:prstGeom>
          <a:solidFill>
            <a:schemeClr val="tx1">
              <a:lumMod val="75000"/>
              <a:lumOff val="25000"/>
            </a:scheme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807049" y="2702163"/>
            <a:ext cx="1537854" cy="1537854"/>
          </a:xfrm>
          <a:prstGeom prst="rect">
            <a:avLst/>
          </a:prstGeom>
          <a:solidFill>
            <a:schemeClr val="tx1">
              <a:lumMod val="75000"/>
              <a:lumOff val="25000"/>
            </a:scheme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269195" y="4240017"/>
            <a:ext cx="1537854" cy="1537854"/>
          </a:xfrm>
          <a:prstGeom prst="rect">
            <a:avLst/>
          </a:prstGeom>
          <a:solidFill>
            <a:schemeClr val="tx1">
              <a:lumMod val="75000"/>
              <a:lumOff val="25000"/>
            </a:scheme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606593" y="478956"/>
            <a:ext cx="2083435" cy="3338195"/>
          </a:xfrm>
          <a:prstGeom prst="rect">
            <a:avLst/>
          </a:prstGeom>
        </p:spPr>
        <p:txBody>
          <a:bodyPr wrap="none">
            <a:spAutoFit/>
          </a:bodyPr>
          <a:lstStyle/>
          <a:p>
            <a:r>
              <a:rPr lang="en-US" sz="19900" b="1" dirty="0">
                <a:solidFill>
                  <a:schemeClr val="tx1">
                    <a:lumMod val="75000"/>
                    <a:lumOff val="25000"/>
                    <a:alpha val="10000"/>
                  </a:schemeClr>
                </a:solidFill>
                <a:latin typeface="+mj-ea"/>
                <a:ea typeface="+mj-ea"/>
              </a:rPr>
              <a:t>A</a:t>
            </a:r>
            <a:endParaRPr lang="en-US" sz="19900" dirty="0">
              <a:solidFill>
                <a:schemeClr val="tx1">
                  <a:lumMod val="75000"/>
                  <a:lumOff val="25000"/>
                  <a:alpha val="10000"/>
                </a:schemeClr>
              </a:solidFill>
              <a:latin typeface="+mj-ea"/>
              <a:ea typeface="+mj-ea"/>
            </a:endParaRPr>
          </a:p>
        </p:txBody>
      </p:sp>
      <p:sp>
        <p:nvSpPr>
          <p:cNvPr id="16" name="矩形 1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310120" y="3230880"/>
            <a:ext cx="4385310" cy="2856230"/>
          </a:xfrm>
          <a:prstGeom prst="rect">
            <a:avLst/>
          </a:prstGeom>
        </p:spPr>
        <p:txBody>
          <a:bodyPr wrap="square">
            <a:spAutoFit/>
          </a:bodyPr>
          <a:lstStyle/>
          <a:p>
            <a:r>
              <a:rPr lang="en-US" altLang="zh-CN" sz="2000" dirty="0">
                <a:latin typeface="微软雅黑" panose="020B0503020204020204" charset="-122"/>
                <a:ea typeface="微软雅黑" panose="020B0503020204020204" charset="-122"/>
                <a:sym typeface="+mn-ea"/>
              </a:rPr>
              <a:t>According to the interpretation of the new Oxford English dictionary, the Consumer Society refers to the society where trade plays the most important role in economic activities. </a:t>
            </a:r>
          </a:p>
          <a:p>
            <a:r>
              <a:rPr lang="en-US" altLang="zh-CN" sz="2000" dirty="0">
                <a:latin typeface="微软雅黑" panose="020B0503020204020204" charset="-122"/>
                <a:ea typeface="微软雅黑" panose="020B0503020204020204" charset="-122"/>
                <a:sym typeface="+mn-ea"/>
              </a:rPr>
              <a:t>The consumer society discussed in this article is a society rich in both goods and purchasing desires.</a:t>
            </a:r>
          </a:p>
        </p:txBody>
      </p:sp>
      <p:sp>
        <p:nvSpPr>
          <p:cNvPr id="19" name="圆角矩形 18"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6933766" y="3336952"/>
            <a:ext cx="263247" cy="263247"/>
          </a:xfrm>
          <a:prstGeom prst="roundRect">
            <a:avLst/>
          </a:pr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6850303" y="1627061"/>
            <a:ext cx="2874010" cy="583565"/>
          </a:xfrm>
          <a:prstGeom prst="rect">
            <a:avLst/>
          </a:prstGeom>
          <a:noFill/>
        </p:spPr>
        <p:txBody>
          <a:bodyPr wrap="none" rtlCol="0">
            <a:spAutoFit/>
          </a:bodyPr>
          <a:lstStyle/>
          <a:p>
            <a:r>
              <a:rPr lang="en-US" altLang="zh-CN" sz="3200" b="1" dirty="0">
                <a:solidFill>
                  <a:schemeClr val="tx1">
                    <a:lumMod val="75000"/>
                    <a:lumOff val="25000"/>
                  </a:schemeClr>
                </a:solidFill>
                <a:ea typeface="+mj-ea"/>
              </a:rPr>
              <a:t>BOUT THE TITLE</a:t>
            </a:r>
          </a:p>
        </p:txBody>
      </p:sp>
      <p:pic>
        <p:nvPicPr>
          <p:cNvPr id="26" name="图片占位符 25"/>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14835" r="14835"/>
          <a:stretch>
            <a:fillRect/>
          </a:stretch>
        </p:blipFill>
        <p:spPr>
          <a:solidFill>
            <a:schemeClr val="tx1">
              <a:lumMod val="75000"/>
              <a:lumOff val="25000"/>
            </a:schemeClr>
          </a:solidFill>
          <a:ln>
            <a:noFill/>
          </a:ln>
          <a:effectLst>
            <a:outerShdw blurRad="50800" dist="38100" dir="2700000" algn="tl" rotWithShape="0">
              <a:prstClr val="black">
                <a:alpha val="2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6785606" y="534434"/>
            <a:ext cx="1884680" cy="3338195"/>
          </a:xfrm>
          <a:prstGeom prst="rect">
            <a:avLst/>
          </a:prstGeom>
        </p:spPr>
        <p:txBody>
          <a:bodyPr wrap="none">
            <a:spAutoFit/>
          </a:bodyPr>
          <a:lstStyle/>
          <a:p>
            <a:r>
              <a:rPr lang="en-US" sz="19900" b="1" dirty="0">
                <a:solidFill>
                  <a:schemeClr val="tx1">
                    <a:lumMod val="75000"/>
                    <a:lumOff val="25000"/>
                    <a:alpha val="10000"/>
                  </a:schemeClr>
                </a:solidFill>
                <a:latin typeface="+mj-ea"/>
                <a:ea typeface="+mj-ea"/>
              </a:rPr>
              <a:t>C</a:t>
            </a:r>
            <a:endParaRPr lang="en-US" sz="19900" dirty="0">
              <a:solidFill>
                <a:schemeClr val="tx1">
                  <a:lumMod val="75000"/>
                  <a:lumOff val="25000"/>
                  <a:alpha val="10000"/>
                </a:schemeClr>
              </a:solidFill>
              <a:latin typeface="+mj-ea"/>
              <a:ea typeface="+mj-ea"/>
            </a:endParaRPr>
          </a:p>
        </p:txBody>
      </p:sp>
      <p:sp>
        <p:nvSpPr>
          <p:cNvPr id="25" name="任意多边形 24"/>
          <p:cNvSpPr/>
          <p:nvPr/>
        </p:nvSpPr>
        <p:spPr>
          <a:xfrm rot="1800000">
            <a:off x="3191226" y="1434948"/>
            <a:ext cx="2057819" cy="6020929"/>
          </a:xfrm>
          <a:custGeom>
            <a:avLst/>
            <a:gdLst>
              <a:gd name="connsiteX0" fmla="*/ 0 w 2057819"/>
              <a:gd name="connsiteY0" fmla="*/ 0 h 6020929"/>
              <a:gd name="connsiteX1" fmla="*/ 2057819 w 2057819"/>
              <a:gd name="connsiteY1" fmla="*/ 0 h 6020929"/>
              <a:gd name="connsiteX2" fmla="*/ 2057819 w 2057819"/>
              <a:gd name="connsiteY2" fmla="*/ 5202239 h 6020929"/>
              <a:gd name="connsiteX3" fmla="*/ 639807 w 2057819"/>
              <a:gd name="connsiteY3" fmla="*/ 6020929 h 6020929"/>
              <a:gd name="connsiteX4" fmla="*/ 0 w 2057819"/>
              <a:gd name="connsiteY4" fmla="*/ 6020929 h 602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819" h="6020929">
                <a:moveTo>
                  <a:pt x="0" y="0"/>
                </a:moveTo>
                <a:lnTo>
                  <a:pt x="2057819" y="0"/>
                </a:lnTo>
                <a:lnTo>
                  <a:pt x="2057819" y="5202239"/>
                </a:lnTo>
                <a:lnTo>
                  <a:pt x="639807" y="6020929"/>
                </a:lnTo>
                <a:lnTo>
                  <a:pt x="0" y="6020929"/>
                </a:lnTo>
                <a:close/>
              </a:path>
            </a:pathLst>
          </a:cu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e7d195523061f1c0" descr="e7d195523061f1c003d7160bb3852330e69e1b47c664ea0314E9593E18313AD830F940F1AC53C40C0B8B3D93D4DFF44B590F8D4A945ADE53F5D61968231FCAE157B0D7022AA0681C03E9FB4B1E3862D0019B314D53BB8387CF78E7DAE226F9E5F91D32F24CF44AAD6509F4D5A6401E9995017DD965D3D1E369459C3E9021889C67D27970039FD36F" hidden="1"/>
          <p:cNvSpPr txBox="1"/>
          <p:nvPr/>
        </p:nvSpPr>
        <p:spPr>
          <a:xfrm>
            <a:off x="-10160000" y="-10160000"/>
            <a:ext cx="262251"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e7d195523061f1c003d7160bb3852330e69e1b47c664ea0314E9593E18313AD830F940F1AC53C40C0B8B3D93D4DFF44B590F8D4A945ADE53F5D61968231FCAE157B0D7022AA0681C03E9FB4B1E3862D0019B314D53BB8387CF78E7DAE226F9E5F91D32F24CF44AAD6509F4D5A6401E9995017DD965D3D1E369459C3E9021889C67D27970039FD36F</a:t>
            </a:r>
            <a:endParaRPr lang="zh-CN" altLang="en-US" sz="100"/>
          </a:p>
        </p:txBody>
      </p:sp>
      <p:pic>
        <p:nvPicPr>
          <p:cNvPr id="22" name="图片占位符 2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449" r="18449"/>
          <a:stretch>
            <a:fillRect/>
          </a:stretch>
        </p:blipFill>
        <p:spPr>
          <a:effectLst>
            <a:outerShdw blurRad="50800" dist="38100" dir="2700000" algn="tl" rotWithShape="0">
              <a:prstClr val="black">
                <a:alpha val="20000"/>
              </a:prstClr>
            </a:outerShdw>
          </a:effectLst>
        </p:spPr>
      </p:pic>
      <p:sp>
        <p:nvSpPr>
          <p:cNvPr id="13" name="矩形 12"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489190" y="2971165"/>
            <a:ext cx="4705985" cy="659130"/>
          </a:xfrm>
          <a:prstGeom prst="rect">
            <a:avLst/>
          </a:prstGeom>
        </p:spPr>
        <p:txBody>
          <a:bodyPr wrap="square">
            <a:spAutoFit/>
          </a:bodyPr>
          <a:lstStyle/>
          <a:p>
            <a:r>
              <a:rPr lang="en-US" altLang="zh-CN">
                <a:solidFill>
                  <a:schemeClr val="tx1"/>
                </a:solidFill>
                <a:latin typeface="微软雅黑" panose="020B0503020204020204" charset="-122"/>
                <a:ea typeface="微软雅黑" panose="020B0503020204020204" charset="-122"/>
                <a:cs typeface="Segoe UI Semilight" panose="020B0402040204020203" pitchFamily="34" charset="0"/>
              </a:rPr>
              <a:t>“One of the first to focus on the process and meaning of consumption .”</a:t>
            </a:r>
          </a:p>
        </p:txBody>
      </p:sp>
      <p:sp>
        <p:nvSpPr>
          <p:cNvPr id="15" name="矩形 1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507605" y="4044315"/>
            <a:ext cx="4895850" cy="659130"/>
          </a:xfrm>
          <a:prstGeom prst="rect">
            <a:avLst/>
          </a:prstGeom>
        </p:spPr>
        <p:txBody>
          <a:bodyPr wrap="square">
            <a:spAutoFit/>
          </a:bodyPr>
          <a:lstStyle/>
          <a:p>
            <a:r>
              <a:rPr lang="en-US" altLang="zh-CN">
                <a:solidFill>
                  <a:schemeClr val="tx1"/>
                </a:solidFill>
                <a:latin typeface="微软雅黑" panose="020B0503020204020204" charset="-122"/>
                <a:ea typeface="微软雅黑" panose="020B0503020204020204" charset="-122"/>
                <a:cs typeface="Segoe UI Semilight" panose="020B0402040204020203" pitchFamily="34" charset="0"/>
              </a:rPr>
              <a:t>“Makes a vital contribution to current debates on consumption.” </a:t>
            </a:r>
          </a:p>
        </p:txBody>
      </p:sp>
      <p:sp>
        <p:nvSpPr>
          <p:cNvPr id="17" name="矩形 16"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486015" y="5055870"/>
            <a:ext cx="4673600" cy="1207770"/>
          </a:xfrm>
          <a:prstGeom prst="rect">
            <a:avLst/>
          </a:prstGeom>
        </p:spPr>
        <p:txBody>
          <a:bodyPr wrap="square">
            <a:spAutoFit/>
          </a:bodyPr>
          <a:lstStyle/>
          <a:p>
            <a:r>
              <a:rPr lang="en-US" altLang="zh-CN">
                <a:solidFill>
                  <a:schemeClr val="tx1"/>
                </a:solidFill>
                <a:latin typeface="微软雅黑" panose="020B0503020204020204" charset="-122"/>
                <a:ea typeface="微软雅黑" panose="020B0503020204020204" charset="-122"/>
                <a:cs typeface="Segoe UI Semilight" panose="020B0402040204020203" pitchFamily="34" charset="0"/>
              </a:rPr>
              <a:t>“Including Baudrillard's most organized discussion of mass media culture, the meaning of leisure and anomie in affluent society.”</a:t>
            </a:r>
          </a:p>
        </p:txBody>
      </p:sp>
      <p:sp>
        <p:nvSpPr>
          <p:cNvPr id="19" name="圆角矩形 18"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112779" y="3138400"/>
            <a:ext cx="263247" cy="263247"/>
          </a:xfrm>
          <a:prstGeom prst="roundRect">
            <a:avLst/>
          </a:pr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112779" y="4212678"/>
            <a:ext cx="263247" cy="263247"/>
          </a:xfrm>
          <a:prstGeom prst="roundRect">
            <a:avLst/>
          </a:prstGeom>
          <a:solidFill>
            <a:schemeClr val="tx1">
              <a:lumMod val="75000"/>
              <a:lumOff val="25000"/>
            </a:scheme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7112779" y="5215120"/>
            <a:ext cx="263247" cy="263247"/>
          </a:xfrm>
          <a:prstGeom prst="roundRect">
            <a:avLst/>
          </a:pr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7029316" y="1682539"/>
            <a:ext cx="3497580" cy="521970"/>
          </a:xfrm>
          <a:prstGeom prst="rect">
            <a:avLst/>
          </a:prstGeom>
          <a:noFill/>
        </p:spPr>
        <p:txBody>
          <a:bodyPr wrap="none" rtlCol="0">
            <a:spAutoFit/>
          </a:bodyPr>
          <a:lstStyle/>
          <a:p>
            <a:r>
              <a:rPr lang="en-US" altLang="zh-CN" sz="2800" b="1" dirty="0">
                <a:solidFill>
                  <a:schemeClr val="tx1">
                    <a:lumMod val="75000"/>
                    <a:lumOff val="25000"/>
                  </a:schemeClr>
                </a:solidFill>
                <a:ea typeface="+mj-ea"/>
              </a:rPr>
              <a:t>OMMENTS BY OTHERS</a:t>
            </a:r>
            <a:endParaRPr lang="zh-CN" altLang="en-US" sz="2800" b="1" dirty="0">
              <a:solidFill>
                <a:schemeClr val="accent1"/>
              </a:solidFill>
              <a:ea typeface="+mj-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任意多边形 38"/>
          <p:cNvSpPr/>
          <p:nvPr/>
        </p:nvSpPr>
        <p:spPr>
          <a:xfrm rot="19800000">
            <a:off x="8022740" y="-926581"/>
            <a:ext cx="1385684" cy="8660753"/>
          </a:xfrm>
          <a:custGeom>
            <a:avLst/>
            <a:gdLst>
              <a:gd name="connsiteX0" fmla="*/ 0 w 1385684"/>
              <a:gd name="connsiteY0" fmla="*/ 0 h 8660753"/>
              <a:gd name="connsiteX1" fmla="*/ 1385684 w 1385684"/>
              <a:gd name="connsiteY1" fmla="*/ 800025 h 8660753"/>
              <a:gd name="connsiteX2" fmla="*/ 1385684 w 1385684"/>
              <a:gd name="connsiteY2" fmla="*/ 8660753 h 8660753"/>
              <a:gd name="connsiteX3" fmla="*/ 1284864 w 1385684"/>
              <a:gd name="connsiteY3" fmla="*/ 8660753 h 8660753"/>
              <a:gd name="connsiteX4" fmla="*/ 0 w 1385684"/>
              <a:gd name="connsiteY4" fmla="*/ 7918936 h 8660753"/>
              <a:gd name="connsiteX5" fmla="*/ 0 w 1385684"/>
              <a:gd name="connsiteY5" fmla="*/ 4720844 h 8660753"/>
              <a:gd name="connsiteX6" fmla="*/ 86773 w 1385684"/>
              <a:gd name="connsiteY6" fmla="*/ 4673296 h 8660753"/>
              <a:gd name="connsiteX7" fmla="*/ 709226 w 1385684"/>
              <a:gd name="connsiteY7" fmla="*/ 4033419 h 8660753"/>
              <a:gd name="connsiteX8" fmla="*/ 44706 w 1385684"/>
              <a:gd name="connsiteY8" fmla="*/ 1553394 h 8660753"/>
              <a:gd name="connsiteX9" fmla="*/ 0 w 1385684"/>
              <a:gd name="connsiteY9" fmla="*/ 1530508 h 8660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5684" h="8660753">
                <a:moveTo>
                  <a:pt x="0" y="0"/>
                </a:moveTo>
                <a:lnTo>
                  <a:pt x="1385684" y="800025"/>
                </a:lnTo>
                <a:lnTo>
                  <a:pt x="1385684" y="8660753"/>
                </a:lnTo>
                <a:lnTo>
                  <a:pt x="1284864" y="8660753"/>
                </a:lnTo>
                <a:lnTo>
                  <a:pt x="0" y="7918936"/>
                </a:lnTo>
                <a:lnTo>
                  <a:pt x="0" y="4720844"/>
                </a:lnTo>
                <a:lnTo>
                  <a:pt x="86773" y="4673296"/>
                </a:lnTo>
                <a:cubicBezTo>
                  <a:pt x="336417" y="4520388"/>
                  <a:pt x="552558" y="4304776"/>
                  <a:pt x="709226" y="4033419"/>
                </a:cubicBezTo>
                <a:cubicBezTo>
                  <a:pt x="1210563" y="3165077"/>
                  <a:pt x="913048" y="2054732"/>
                  <a:pt x="44706" y="1553394"/>
                </a:cubicBezTo>
                <a:lnTo>
                  <a:pt x="0" y="1530508"/>
                </a:lnTo>
                <a:close/>
              </a:path>
            </a:pathLst>
          </a:custGeom>
          <a:solidFill>
            <a:schemeClr val="tx1">
              <a:lumMod val="75000"/>
              <a:lumOff val="25000"/>
            </a:schemeClr>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占位符 32"/>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7128" r="13509" b="3618"/>
          <a:stretch>
            <a:fillRect/>
          </a:stretch>
        </p:blipFill>
        <p:spPr/>
      </p:pic>
      <p:sp>
        <p:nvSpPr>
          <p:cNvPr id="4" name="e7d195523061f1c0" descr="e7d195523061f1c003d7160bb3852330e69e1b47c664ea0314E9593E18313AD830F940F1AC53C40C0B8B3D93D4DFF44B590F8D4A945ADE53F5D61968231FCAE157B0D7022AA0681C03E9FB4B1E3862D0019B314D53BB8387CF78E7DAE226F9E5F91D32F24CF44AAD6509F4D5A6401E9995017DD965D3D1E369459C3E9021889C67D27970039FD36F" hidden="1"/>
          <p:cNvSpPr txBox="1"/>
          <p:nvPr/>
        </p:nvSpPr>
        <p:spPr>
          <a:xfrm>
            <a:off x="-10160000" y="-10160000"/>
            <a:ext cx="262251"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e7d195523061f1c003d7160bb3852330e69e1b47c664ea0314E9593E18313AD830F940F1AC53C40C0B8B3D93D4DFF44B590F8D4A945ADE53F5D61968231FCAE157B0D7022AA0681C03E9FB4B1E3862D0019B314D53BB8387CF78E7DAE226F9E5F91D32F24CF44AAD6509F4D5A6401E9995017DD965D3D1E369459C3E9021889C67D27970039FD36F</a:t>
            </a:r>
            <a:endParaRPr lang="zh-CN" altLang="en-US" sz="100"/>
          </a:p>
        </p:txBody>
      </p:sp>
      <p:sp>
        <p:nvSpPr>
          <p:cNvPr id="5" name="文本框 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1008344" y="352533"/>
            <a:ext cx="1806575" cy="583565"/>
          </a:xfrm>
          <a:prstGeom prst="rect">
            <a:avLst/>
          </a:prstGeom>
          <a:noFill/>
        </p:spPr>
        <p:txBody>
          <a:bodyPr wrap="none" rtlCol="0">
            <a:spAutoFit/>
          </a:bodyPr>
          <a:lstStyle/>
          <a:p>
            <a:r>
              <a:rPr lang="en-US" sz="3200" b="1" dirty="0">
                <a:solidFill>
                  <a:schemeClr val="tx1"/>
                </a:solidFill>
                <a:ea typeface="+mj-ea"/>
              </a:rPr>
              <a:t>CONTENT</a:t>
            </a:r>
          </a:p>
        </p:txBody>
      </p:sp>
      <p:sp>
        <p:nvSpPr>
          <p:cNvPr id="25" name="任意多边形 24"/>
          <p:cNvSpPr/>
          <p:nvPr/>
        </p:nvSpPr>
        <p:spPr>
          <a:xfrm>
            <a:off x="6082018" y="0"/>
            <a:ext cx="4383718" cy="6858000"/>
          </a:xfrm>
          <a:custGeom>
            <a:avLst/>
            <a:gdLst>
              <a:gd name="connsiteX0" fmla="*/ 0 w 4383718"/>
              <a:gd name="connsiteY0" fmla="*/ 0 h 6858000"/>
              <a:gd name="connsiteX1" fmla="*/ 424250 w 4383718"/>
              <a:gd name="connsiteY1" fmla="*/ 0 h 6858000"/>
              <a:gd name="connsiteX2" fmla="*/ 934179 w 4383718"/>
              <a:gd name="connsiteY2" fmla="*/ 883224 h 6858000"/>
              <a:gd name="connsiteX3" fmla="*/ 1141199 w 4383718"/>
              <a:gd name="connsiteY3" fmla="*/ 914819 h 6858000"/>
              <a:gd name="connsiteX4" fmla="*/ 2953494 w 4383718"/>
              <a:gd name="connsiteY4" fmla="*/ 3138430 h 6858000"/>
              <a:gd name="connsiteX5" fmla="*/ 2796059 w 4383718"/>
              <a:gd name="connsiteY5" fmla="*/ 3970681 h 6858000"/>
              <a:gd name="connsiteX6" fmla="*/ 2762186 w 4383718"/>
              <a:gd name="connsiteY6" fmla="*/ 4049426 h 6858000"/>
              <a:gd name="connsiteX7" fmla="*/ 4383718 w 4383718"/>
              <a:gd name="connsiteY7" fmla="*/ 6858000 h 6858000"/>
              <a:gd name="connsiteX8" fmla="*/ 3959468 w 4383718"/>
              <a:gd name="connsiteY8" fmla="*/ 6858000 h 6858000"/>
              <a:gd name="connsiteX9" fmla="*/ 2361107 w 4383718"/>
              <a:gd name="connsiteY9" fmla="*/ 4089557 h 6858000"/>
              <a:gd name="connsiteX10" fmla="*/ 2380239 w 4383718"/>
              <a:gd name="connsiteY10" fmla="*/ 4058063 h 6858000"/>
              <a:gd name="connsiteX11" fmla="*/ 2613099 w 4383718"/>
              <a:gd name="connsiteY11" fmla="*/ 3138430 h 6858000"/>
              <a:gd name="connsiteX12" fmla="*/ 881033 w 4383718"/>
              <a:gd name="connsiteY12" fmla="*/ 1219062 h 6858000"/>
              <a:gd name="connsiteX13" fmla="*/ 698505 w 4383718"/>
              <a:gd name="connsiteY13" fmla="*/ 12098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3718" h="6858000">
                <a:moveTo>
                  <a:pt x="0" y="0"/>
                </a:moveTo>
                <a:lnTo>
                  <a:pt x="424250" y="0"/>
                </a:lnTo>
                <a:lnTo>
                  <a:pt x="934179" y="883224"/>
                </a:lnTo>
                <a:lnTo>
                  <a:pt x="1141199" y="914819"/>
                </a:lnTo>
                <a:cubicBezTo>
                  <a:pt x="2175474" y="1126462"/>
                  <a:pt x="2953494" y="2041589"/>
                  <a:pt x="2953494" y="3138430"/>
                </a:cubicBezTo>
                <a:cubicBezTo>
                  <a:pt x="2953493" y="3432227"/>
                  <a:pt x="2897673" y="3712987"/>
                  <a:pt x="2796059" y="3970681"/>
                </a:cubicBezTo>
                <a:lnTo>
                  <a:pt x="2762186" y="4049426"/>
                </a:lnTo>
                <a:lnTo>
                  <a:pt x="4383718" y="6858000"/>
                </a:lnTo>
                <a:lnTo>
                  <a:pt x="3959468" y="6858000"/>
                </a:lnTo>
                <a:lnTo>
                  <a:pt x="2361107" y="4089557"/>
                </a:lnTo>
                <a:lnTo>
                  <a:pt x="2380239" y="4058063"/>
                </a:lnTo>
                <a:cubicBezTo>
                  <a:pt x="2528745" y="3784690"/>
                  <a:pt x="2613099" y="3471411"/>
                  <a:pt x="2613099" y="3138430"/>
                </a:cubicBezTo>
                <a:cubicBezTo>
                  <a:pt x="2613099" y="2139487"/>
                  <a:pt x="1853909" y="1317863"/>
                  <a:pt x="881033" y="1219062"/>
                </a:cubicBezTo>
                <a:lnTo>
                  <a:pt x="698505" y="1209845"/>
                </a:lnTo>
                <a:close/>
              </a:path>
            </a:pathLst>
          </a:custGeom>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166965" y="1539607"/>
            <a:ext cx="3197646" cy="31976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985846" y="1539940"/>
            <a:ext cx="3793359" cy="933450"/>
          </a:xfrm>
          <a:prstGeom prst="rect">
            <a:avLst/>
          </a:prstGeom>
        </p:spPr>
        <p:txBody>
          <a:bodyPr wrap="square">
            <a:spAutoFit/>
          </a:bodyPr>
          <a:lstStyle/>
          <a:p>
            <a:r>
              <a:rPr lang="en-US" altLang="zh-CN" dirty="0" err="1">
                <a:solidFill>
                  <a:schemeClr val="tx1"/>
                </a:solidFill>
                <a:latin typeface="微软雅黑" panose="020B0503020204020204" charset="-122"/>
                <a:ea typeface="微软雅黑" panose="020B0503020204020204" charset="-122"/>
                <a:cs typeface="Segoe UI Semilight" panose="020B0402040204020203" pitchFamily="34" charset="0"/>
              </a:rPr>
              <a:t>Author divided our society to three parts: The consumers, the middle income and the poor.</a:t>
            </a:r>
          </a:p>
        </p:txBody>
      </p:sp>
      <p:sp>
        <p:nvSpPr>
          <p:cNvPr id="42" name="矩形 4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986155" y="2927350"/>
            <a:ext cx="4048760" cy="1207770"/>
          </a:xfrm>
          <a:prstGeom prst="rect">
            <a:avLst/>
          </a:prstGeom>
        </p:spPr>
        <p:txBody>
          <a:bodyPr wrap="square">
            <a:spAutoFit/>
          </a:bodyPr>
          <a:lstStyle/>
          <a:p>
            <a:r>
              <a:rPr lang="en-US" altLang="zh-CN" dirty="0" err="1">
                <a:solidFill>
                  <a:schemeClr val="tx1"/>
                </a:solidFill>
                <a:latin typeface="微软雅黑" panose="020B0503020204020204" charset="-122"/>
                <a:ea typeface="微软雅黑" panose="020B0503020204020204" charset="-122"/>
                <a:cs typeface="Segoe UI Semilight" panose="020B0402040204020203" pitchFamily="34" charset="0"/>
              </a:rPr>
              <a:t>The amount of </a:t>
            </a:r>
            <a:r>
              <a:rPr lang="en-US" altLang="zh-CN" dirty="0" err="1">
                <a:latin typeface="微软雅黑" panose="020B0503020204020204" charset="-122"/>
                <a:ea typeface="微软雅黑" panose="020B0503020204020204" charset="-122"/>
                <a:cs typeface="Segoe UI Semilight" panose="020B0402040204020203" pitchFamily="34" charset="0"/>
                <a:sym typeface="+mn-ea"/>
              </a:rPr>
              <a:t>resources </a:t>
            </a:r>
            <a:r>
              <a:rPr lang="en-US" altLang="zh-CN" dirty="0" err="1">
                <a:solidFill>
                  <a:schemeClr val="tx1"/>
                </a:solidFill>
                <a:latin typeface="微软雅黑" panose="020B0503020204020204" charset="-122"/>
                <a:ea typeface="微软雅黑" panose="020B0503020204020204" charset="-122"/>
                <a:cs typeface="Segoe UI Semilight" panose="020B0402040204020203" pitchFamily="34" charset="0"/>
              </a:rPr>
              <a:t>we consumed; the number of consumers; and the philosophy of consumerism.</a:t>
            </a:r>
          </a:p>
        </p:txBody>
      </p:sp>
      <p:sp>
        <p:nvSpPr>
          <p:cNvPr id="45" name="文本框 4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986155" y="4737735"/>
            <a:ext cx="4964430" cy="933450"/>
          </a:xfrm>
          <a:prstGeom prst="rect">
            <a:avLst/>
          </a:prstGeom>
          <a:noFill/>
        </p:spPr>
        <p:txBody>
          <a:bodyPr wrap="square" rtlCol="0">
            <a:spAutoFit/>
          </a:bodyPr>
          <a:lstStyle/>
          <a:p>
            <a:pPr algn="l"/>
            <a:r>
              <a:rPr lang="en-US" altLang="zh-CN" dirty="0">
                <a:solidFill>
                  <a:schemeClr val="tx1">
                    <a:lumMod val="75000"/>
                    <a:lumOff val="25000"/>
                  </a:schemeClr>
                </a:solidFill>
                <a:latin typeface="微软雅黑" panose="020B0503020204020204" charset="-122"/>
                <a:ea typeface="微软雅黑" panose="020B0503020204020204" charset="-122"/>
              </a:rPr>
              <a:t>The difference of travel speed and the </a:t>
            </a:r>
            <a:r>
              <a:rPr lang="en-US" altLang="zh-CN" dirty="0">
                <a:solidFill>
                  <a:schemeClr val="tx1">
                    <a:lumMod val="75000"/>
                    <a:lumOff val="25000"/>
                  </a:schemeClr>
                </a:solidFill>
                <a:latin typeface="微软雅黑" panose="020B0503020204020204" charset="-122"/>
                <a:ea typeface="微软雅黑" panose="020B0503020204020204" charset="-122"/>
                <a:sym typeface="+mn-ea"/>
              </a:rPr>
              <a:t>difference of</a:t>
            </a:r>
            <a:r>
              <a:rPr lang="en-US" altLang="zh-CN" dirty="0">
                <a:solidFill>
                  <a:schemeClr val="tx1">
                    <a:lumMod val="75000"/>
                    <a:lumOff val="25000"/>
                  </a:schemeClr>
                </a:solidFill>
                <a:latin typeface="微软雅黑" panose="020B0503020204020204" charset="-122"/>
                <a:ea typeface="微软雅黑" panose="020B0503020204020204" charset="-122"/>
              </a:rPr>
              <a:t> resources consumed have been magnified.</a:t>
            </a:r>
          </a:p>
        </p:txBody>
      </p:sp>
      <p:sp>
        <p:nvSpPr>
          <p:cNvPr id="46" name="圆角矩形 4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613505" y="1796124"/>
            <a:ext cx="263247" cy="263247"/>
          </a:xfrm>
          <a:prstGeom prst="roundRect">
            <a:avLst/>
          </a:pr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613505" y="3393622"/>
            <a:ext cx="263247" cy="263247"/>
          </a:xfrm>
          <a:prstGeom prst="roundRect">
            <a:avLst/>
          </a:prstGeom>
          <a:solidFill>
            <a:schemeClr val="tx1">
              <a:lumMod val="75000"/>
              <a:lumOff val="25000"/>
            </a:scheme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613505" y="4991120"/>
            <a:ext cx="263247" cy="263247"/>
          </a:xfrm>
          <a:prstGeom prst="roundRect">
            <a:avLst/>
          </a:prstGeom>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5143839" y="2772618"/>
            <a:ext cx="3228340" cy="874395"/>
          </a:xfrm>
          <a:prstGeom prst="rect">
            <a:avLst/>
          </a:prstGeom>
          <a:noFill/>
        </p:spPr>
        <p:txBody>
          <a:bodyPr wrap="none" rtlCol="0">
            <a:spAutoFit/>
          </a:bodyPr>
          <a:lstStyle/>
          <a:p>
            <a:r>
              <a:rPr lang="en-US" sz="4800" b="1" dirty="0">
                <a:solidFill>
                  <a:schemeClr val="tx1">
                    <a:lumMod val="75000"/>
                    <a:lumOff val="25000"/>
                  </a:schemeClr>
                </a:solidFill>
                <a:latin typeface="+mj-ea"/>
                <a:ea typeface="+mj-ea"/>
              </a:rPr>
              <a:t>CONTENT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txBox="1"/>
          <p:nvPr/>
        </p:nvSpPr>
        <p:spPr>
          <a:xfrm rot="5400000">
            <a:off x="2384860" y="3097091"/>
            <a:ext cx="7194598" cy="707886"/>
          </a:xfrm>
          <a:prstGeom prst="rect">
            <a:avLst/>
          </a:prstGeom>
          <a:noFill/>
        </p:spPr>
        <p:txBody>
          <a:bodyPr wrap="none" rtlCol="0">
            <a:spAutoFit/>
          </a:bodyPr>
          <a:lstStyle/>
          <a:p>
            <a:r>
              <a:rPr lang="en-US" altLang="zh-CN" sz="4000" dirty="0">
                <a:solidFill>
                  <a:schemeClr val="tx1">
                    <a:lumMod val="75000"/>
                    <a:lumOff val="25000"/>
                    <a:alpha val="20000"/>
                  </a:schemeClr>
                </a:solidFill>
              </a:rPr>
              <a:t>B U S I N E S </a:t>
            </a:r>
            <a:r>
              <a:rPr lang="en-US" altLang="zh-CN" sz="4000" dirty="0" err="1">
                <a:solidFill>
                  <a:schemeClr val="tx1">
                    <a:lumMod val="75000"/>
                    <a:lumOff val="25000"/>
                    <a:alpha val="20000"/>
                  </a:schemeClr>
                </a:solidFill>
              </a:rPr>
              <a:t>S</a:t>
            </a:r>
            <a:r>
              <a:rPr lang="en-US" altLang="zh-CN" sz="4000" dirty="0">
                <a:solidFill>
                  <a:schemeClr val="tx1">
                    <a:lumMod val="75000"/>
                    <a:lumOff val="25000"/>
                    <a:alpha val="20000"/>
                  </a:schemeClr>
                </a:solidFill>
              </a:rPr>
              <a:t>  P O W E R P O I N T</a:t>
            </a:r>
            <a:endParaRPr lang="zh-CN" altLang="en-US" sz="4000" dirty="0">
              <a:solidFill>
                <a:schemeClr val="tx1">
                  <a:lumMod val="75000"/>
                  <a:lumOff val="25000"/>
                  <a:alpha val="20000"/>
                </a:schemeClr>
              </a:solidFill>
            </a:endParaRPr>
          </a:p>
        </p:txBody>
      </p:sp>
      <p:grpSp>
        <p:nvGrpSpPr>
          <p:cNvPr id="13" name="组合 12"/>
          <p:cNvGrpSpPr/>
          <p:nvPr/>
        </p:nvGrpSpPr>
        <p:grpSpPr>
          <a:xfrm>
            <a:off x="107950" y="140970"/>
            <a:ext cx="5885180" cy="6604635"/>
            <a:chOff x="170" y="222"/>
            <a:chExt cx="9268" cy="10401"/>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rcRect t="39722"/>
            <a:stretch>
              <a:fillRect/>
            </a:stretch>
          </p:blipFill>
          <p:spPr>
            <a:xfrm>
              <a:off x="193" y="233"/>
              <a:ext cx="4476" cy="4806"/>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3" y="222"/>
              <a:ext cx="4785" cy="4785"/>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rcRect t="19224" b="24113"/>
            <a:stretch>
              <a:fillRect/>
            </a:stretch>
          </p:blipFill>
          <p:spPr>
            <a:xfrm>
              <a:off x="170" y="4985"/>
              <a:ext cx="9268" cy="5638"/>
            </a:xfrm>
            <a:prstGeom prst="rect">
              <a:avLst/>
            </a:prstGeom>
          </p:spPr>
        </p:pic>
      </p:grpSp>
      <p:sp>
        <p:nvSpPr>
          <p:cNvPr id="26" name="矩形 25"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p:nvPr/>
        </p:nvSpPr>
        <p:spPr>
          <a:xfrm>
            <a:off x="88134" y="4644363"/>
            <a:ext cx="5905041" cy="137084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p:nvPr/>
        </p:nvSpPr>
        <p:spPr>
          <a:xfrm>
            <a:off x="358140" y="4800600"/>
            <a:ext cx="3342640" cy="306070"/>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txBox="1"/>
          <p:nvPr/>
        </p:nvSpPr>
        <p:spPr>
          <a:xfrm>
            <a:off x="380744" y="4769196"/>
            <a:ext cx="3258820" cy="384810"/>
          </a:xfrm>
          <a:prstGeom prst="rect">
            <a:avLst/>
          </a:prstGeom>
          <a:noFill/>
        </p:spPr>
        <p:txBody>
          <a:bodyPr wrap="none" rtlCol="0">
            <a:spAutoFit/>
          </a:bodyPr>
          <a:lstStyle/>
          <a:p>
            <a:pPr algn="l"/>
            <a:r>
              <a:rPr lang="en-US" altLang="zh-CN" dirty="0">
                <a:solidFill>
                  <a:srgbClr val="FFFF00"/>
                </a:solidFill>
                <a:latin typeface="微软雅黑" panose="020B0503020204020204" charset="-122"/>
                <a:ea typeface="微软雅黑" panose="020B0503020204020204" charset="-122"/>
                <a:sym typeface="+mn-ea"/>
              </a:rPr>
              <a:t>Is it a normal phenomenon?</a:t>
            </a:r>
          </a:p>
        </p:txBody>
      </p:sp>
      <p:sp>
        <p:nvSpPr>
          <p:cNvPr id="30" name="矩形 29"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p:nvPr/>
        </p:nvSpPr>
        <p:spPr>
          <a:xfrm>
            <a:off x="358116" y="5232865"/>
            <a:ext cx="5183368" cy="520065"/>
          </a:xfrm>
          <a:prstGeom prst="rect">
            <a:avLst/>
          </a:prstGeom>
        </p:spPr>
        <p:txBody>
          <a:bodyPr wrap="square">
            <a:spAutoFit/>
          </a:bodyPr>
          <a:lstStyle/>
          <a:p>
            <a:r>
              <a:rPr lang="en-US" altLang="zh-CN" sz="1400" dirty="0">
                <a:solidFill>
                  <a:schemeClr val="tx1">
                    <a:lumMod val="75000"/>
                    <a:lumOff val="25000"/>
                  </a:schemeClr>
                </a:solidFill>
                <a:ea typeface="+mj-ea"/>
                <a:cs typeface="Segoe UI Semilight" panose="020B0402040204020203" pitchFamily="34" charset="0"/>
              </a:rPr>
              <a:t>WHAT WE PURSUIT FOR? BIG HOUSE? MONEY? CAR? BUT WHY WE NEED THEM AS A MUST?</a:t>
            </a:r>
            <a:endParaRPr lang="zh-CN" altLang="en-US" sz="1400" dirty="0">
              <a:solidFill>
                <a:schemeClr val="tx1">
                  <a:lumMod val="75000"/>
                  <a:lumOff val="25000"/>
                </a:schemeClr>
              </a:solidFill>
              <a:ea typeface="+mj-ea"/>
              <a:cs typeface="Segoe UI Semilight" panose="020B0402040204020203" pitchFamily="34" charset="0"/>
            </a:endParaRPr>
          </a:p>
        </p:txBody>
      </p:sp>
      <p:sp>
        <p:nvSpPr>
          <p:cNvPr id="34" name="矩形 33"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p:nvPr/>
        </p:nvSpPr>
        <p:spPr>
          <a:xfrm>
            <a:off x="6422808" y="2752937"/>
            <a:ext cx="5110423" cy="3587750"/>
          </a:xfrm>
          <a:prstGeom prst="rect">
            <a:avLst/>
          </a:prstGeom>
        </p:spPr>
        <p:txBody>
          <a:bodyPr wrap="square">
            <a:spAutoFit/>
          </a:bodyPr>
          <a:lstStyle/>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Pursuit of high consumption,  or to be a consumer among the three classes</a:t>
            </a:r>
          </a:p>
          <a:p>
            <a:pPr indent="0">
              <a:buFont typeface="Arial" panose="020B0604020202020204" pitchFamily="34" charset="0"/>
              <a:buNone/>
            </a:pPr>
            <a:endParaRPr lang="en-US" altLang="zh-CN" sz="2400" dirty="0">
              <a:latin typeface="微软雅黑" panose="020B0503020204020204" charset="-122"/>
              <a:ea typeface="微软雅黑" panose="020B0503020204020204" charset="-122"/>
              <a:sym typeface="+mn-ea"/>
            </a:endParaRPr>
          </a:p>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Big house, </a:t>
            </a:r>
            <a:r>
              <a:rPr lang="en-US" altLang="zh-CN" sz="2000" dirty="0">
                <a:effectLst/>
                <a:latin typeface="微软雅黑" panose="020B0503020204020204" charset="-122"/>
                <a:ea typeface="微软雅黑" panose="020B0503020204020204" charset="-122"/>
                <a:sym typeface="+mn-ea"/>
              </a:rPr>
              <a:t>gorgeous car, lots of money to support my parents.</a:t>
            </a:r>
          </a:p>
          <a:p>
            <a:pPr indent="0">
              <a:buFont typeface="Arial" panose="020B0604020202020204" pitchFamily="34" charset="0"/>
              <a:buNone/>
            </a:pPr>
            <a:endParaRPr lang="en-US" altLang="zh-CN" sz="2400" dirty="0">
              <a:effectLst/>
              <a:latin typeface="微软雅黑" panose="020B0503020204020204" charset="-122"/>
              <a:ea typeface="微软雅黑" panose="020B0503020204020204" charset="-122"/>
              <a:sym typeface="+mn-ea"/>
            </a:endParaRPr>
          </a:p>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Every generation makes progress under the expectation of their father' s generation, and then the human society makes development, and society make progress.</a:t>
            </a:r>
            <a:endParaRPr lang="en-US" altLang="zh-CN" sz="2000" dirty="0">
              <a:solidFill>
                <a:schemeClr val="bg1">
                  <a:lumMod val="50000"/>
                </a:schemeClr>
              </a:solidFill>
              <a:latin typeface="微软雅黑" panose="020B0503020204020204" charset="-122"/>
              <a:ea typeface="微软雅黑" panose="020B0503020204020204" charset="-122"/>
              <a:cs typeface="Segoe UI Semilight" panose="020B0402040204020203" pitchFamily="34" charset="0"/>
              <a:sym typeface="+mn-ea"/>
            </a:endParaRPr>
          </a:p>
        </p:txBody>
      </p:sp>
      <p:sp>
        <p:nvSpPr>
          <p:cNvPr id="2" name="e7d195523061f1c0" descr="e7d195523061f1c003d7160bb3852330e69e1b47c664ea0314E9593E18313AD830F940F1AC53C40C0B8B3D93D4DFF44B590F8D4A945ADE53F5D61968231FCAE157B0D7022AA0681C03E9FB4B1E3862D0019B314D53BB8387C17D1436CA37B091FF93355CEB26FFC41B4F623CFC066832EF1DAF620DA7A422D566022BCAB5E6A2C03136A528C54566"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e7d195523061f1c003d7160bb3852330e69e1b47c664ea0314E9593E18313AD830F940F1AC53C40C0B8B3D93D4DFF44B590F8D4A945ADE53F5D61968231FCAE157B0D7022AA0681C03E9FB4B1E3862D0019B314D53BB8387C17D1436CA37B091FF93355CEB26FFC41B4F623CFC066832EF1DAF620DA7A422D566022BCAB5E6A2C03136A528C54566</a:t>
            </a:r>
            <a:endParaRPr lang="zh-CN" altLang="en-US" sz="100"/>
          </a:p>
        </p:txBody>
      </p:sp>
      <p:sp>
        <p:nvSpPr>
          <p:cNvPr id="31" name="矩形 30"/>
          <p:cNvSpPr/>
          <p:nvPr/>
        </p:nvSpPr>
        <p:spPr>
          <a:xfrm>
            <a:off x="6179124" y="-168950"/>
            <a:ext cx="1763395" cy="3338195"/>
          </a:xfrm>
          <a:prstGeom prst="rect">
            <a:avLst/>
          </a:prstGeom>
        </p:spPr>
        <p:txBody>
          <a:bodyPr wrap="none">
            <a:spAutoFit/>
          </a:bodyPr>
          <a:lstStyle/>
          <a:p>
            <a:r>
              <a:rPr lang="en-US" sz="19900" b="1" dirty="0">
                <a:solidFill>
                  <a:schemeClr val="tx1">
                    <a:lumMod val="75000"/>
                    <a:lumOff val="25000"/>
                    <a:alpha val="10000"/>
                  </a:schemeClr>
                </a:solidFill>
                <a:latin typeface="+mj-ea"/>
                <a:ea typeface="+mj-ea"/>
              </a:rPr>
              <a:t>T</a:t>
            </a:r>
            <a:endParaRPr lang="en-US" sz="19900" dirty="0">
              <a:solidFill>
                <a:schemeClr val="tx1">
                  <a:lumMod val="75000"/>
                  <a:lumOff val="25000"/>
                  <a:alpha val="10000"/>
                </a:schemeClr>
              </a:solidFill>
              <a:latin typeface="+mj-ea"/>
              <a:ea typeface="+mj-ea"/>
            </a:endParaRPr>
          </a:p>
        </p:txBody>
      </p:sp>
      <p:sp>
        <p:nvSpPr>
          <p:cNvPr id="32" name="文本框 3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6422834" y="979155"/>
            <a:ext cx="4255770" cy="583565"/>
          </a:xfrm>
          <a:prstGeom prst="rect">
            <a:avLst/>
          </a:prstGeom>
          <a:noFill/>
        </p:spPr>
        <p:txBody>
          <a:bodyPr wrap="none" rtlCol="0">
            <a:spAutoFit/>
          </a:bodyPr>
          <a:lstStyle/>
          <a:p>
            <a:r>
              <a:rPr lang="en-US" altLang="zh-CN" sz="3200" b="1" dirty="0">
                <a:solidFill>
                  <a:schemeClr val="tx1">
                    <a:lumMod val="75000"/>
                    <a:lumOff val="25000"/>
                  </a:schemeClr>
                </a:solidFill>
                <a:ea typeface="+mj-ea"/>
              </a:rPr>
              <a:t>HINKING AND PURPORT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6343015"/>
            <a:ext cx="12192000" cy="514985"/>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641350" y="1258570"/>
            <a:ext cx="6948805" cy="4989830"/>
          </a:xfrm>
          <a:prstGeom prst="rect">
            <a:avLst/>
          </a:prstGeom>
        </p:spPr>
        <p:txBody>
          <a:bodyPr wrap="square">
            <a:spAutoFit/>
          </a:bodyPr>
          <a:lstStyle/>
          <a:p>
            <a:pPr indent="0">
              <a:buFont typeface="Arial" panose="020B0604020202020204" pitchFamily="34" charset="0"/>
              <a:buNone/>
            </a:pPr>
            <a:r>
              <a:rPr lang="en-US" altLang="zh-CN" sz="2000" dirty="0">
                <a:latin typeface="+mj-ea"/>
                <a:ea typeface="+mj-ea"/>
                <a:sym typeface="+mn-ea"/>
              </a:rPr>
              <a:t>Under this pursuit of high consumption, our food  becomes more luxurious even not so healthy, our habitat condition becomes more comfortable, our transportation becomes more convenient, and we will have more money to“cut our hands”in double 11.</a:t>
            </a:r>
          </a:p>
          <a:p>
            <a:pPr algn="just"/>
            <a:endParaRPr lang="en-US" altLang="zh-CN" sz="2000" dirty="0">
              <a:latin typeface="+mj-ea"/>
              <a:ea typeface="+mj-ea"/>
              <a:sym typeface="+mn-ea"/>
            </a:endParaRPr>
          </a:p>
          <a:p>
            <a:pPr indent="0">
              <a:buFont typeface="Arial" panose="020B0604020202020204" pitchFamily="34" charset="0"/>
              <a:buNone/>
            </a:pPr>
            <a:r>
              <a:rPr lang="en-US" altLang="zh-CN" sz="2000" dirty="0">
                <a:latin typeface="+mj-ea"/>
                <a:ea typeface="+mj-ea"/>
                <a:sym typeface="+mn-ea"/>
              </a:rPr>
              <a:t>Our main social conflict has transformed to the conflict between the increasing desire of people to a better life and the unbalanced and insufficient development.</a:t>
            </a:r>
          </a:p>
          <a:p>
            <a:pPr marL="285750" indent="-285750">
              <a:buFont typeface="Arial" panose="020B0604020202020204" pitchFamily="34" charset="0"/>
              <a:buChar char="•"/>
            </a:pPr>
            <a:endParaRPr lang="en-US" altLang="zh-CN" sz="2000" dirty="0">
              <a:latin typeface="+mj-ea"/>
              <a:ea typeface="+mj-ea"/>
              <a:sym typeface="+mn-ea"/>
            </a:endParaRPr>
          </a:p>
          <a:p>
            <a:pPr indent="0">
              <a:buFont typeface="Arial" panose="020B0604020202020204" pitchFamily="34" charset="0"/>
              <a:buNone/>
            </a:pPr>
            <a:r>
              <a:rPr lang="en-US" altLang="zh-CN" sz="2000" dirty="0">
                <a:latin typeface="+mj-ea"/>
                <a:ea typeface="+mj-ea"/>
                <a:sym typeface="+mn-ea"/>
              </a:rPr>
              <a:t>No consumption, no GDP; no production, no consumption. So high GDP means high production, means high pollution, means high influence to the ecology system. Every time we consume something, we grasp something from the nature, and we must give back something to nature.</a:t>
            </a:r>
            <a:endParaRPr lang="en-US" altLang="zh-CN" sz="2000" dirty="0">
              <a:solidFill>
                <a:schemeClr val="bg1">
                  <a:lumMod val="50000"/>
                </a:schemeClr>
              </a:solidFill>
              <a:latin typeface="+mj-ea"/>
              <a:ea typeface="+mj-ea"/>
              <a:cs typeface="Segoe UI Semilight" panose="020B0402040204020203" pitchFamily="34" charset="0"/>
              <a:sym typeface="+mn-ea"/>
            </a:endParaRPr>
          </a:p>
        </p:txBody>
      </p:sp>
      <p:sp>
        <p:nvSpPr>
          <p:cNvPr id="36" name="文本框 3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txBox="1"/>
          <p:nvPr/>
        </p:nvSpPr>
        <p:spPr>
          <a:xfrm>
            <a:off x="1008344" y="352533"/>
            <a:ext cx="3973195" cy="583565"/>
          </a:xfrm>
          <a:prstGeom prst="rect">
            <a:avLst/>
          </a:prstGeom>
          <a:noFill/>
        </p:spPr>
        <p:txBody>
          <a:bodyPr wrap="none" rtlCol="0">
            <a:spAutoFit/>
          </a:bodyPr>
          <a:lstStyle/>
          <a:p>
            <a:r>
              <a:rPr lang="en-US" altLang="zh-CN" sz="3200" b="1" dirty="0">
                <a:solidFill>
                  <a:schemeClr val="tx1">
                    <a:lumMod val="75000"/>
                    <a:lumOff val="25000"/>
                  </a:schemeClr>
                </a:solidFill>
                <a:ea typeface="+mj-ea"/>
              </a:rPr>
              <a:t>THINKING &amp; </a:t>
            </a:r>
            <a:r>
              <a:rPr lang="en-US" altLang="zh-CN" sz="3200" b="1" dirty="0">
                <a:solidFill>
                  <a:schemeClr val="accent1"/>
                </a:solidFill>
                <a:ea typeface="+mj-ea"/>
              </a:rPr>
              <a:t>PURPORT</a:t>
            </a:r>
          </a:p>
        </p:txBody>
      </p:sp>
      <p:sp>
        <p:nvSpPr>
          <p:cNvPr id="2"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pic>
        <p:nvPicPr>
          <p:cNvPr id="21" name="图片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7408" y="1026504"/>
            <a:ext cx="2857500" cy="1943100"/>
          </a:xfrm>
          <a:prstGeom prst="rect">
            <a:avLst/>
          </a:prstGeom>
        </p:spPr>
      </p:pic>
      <p:pic>
        <p:nvPicPr>
          <p:cNvPr id="22" name="图片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7408" y="3317144"/>
            <a:ext cx="2857500" cy="2674620"/>
          </a:xfrm>
          <a:prstGeom prst="rect">
            <a:avLst/>
          </a:prstGeom>
        </p:spPr>
      </p:pic>
      <p:sp>
        <p:nvSpPr>
          <p:cNvPr id="24" name="文本框 23"/>
          <p:cNvSpPr txBox="1"/>
          <p:nvPr/>
        </p:nvSpPr>
        <p:spPr>
          <a:xfrm>
            <a:off x="641350" y="1268730"/>
            <a:ext cx="6596380" cy="5294630"/>
          </a:xfrm>
          <a:prstGeom prst="rect">
            <a:avLst/>
          </a:prstGeom>
          <a:noFill/>
        </p:spPr>
        <p:txBody>
          <a:bodyPr wrap="square" rtlCol="0">
            <a:spAutoFit/>
          </a:bodyPr>
          <a:lstStyle/>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Life is not only the drift along, but poems and distance.</a:t>
            </a:r>
            <a:endParaRPr lang="en-US" altLang="zh-CN" sz="2000" dirty="0">
              <a:latin typeface="微软雅黑" panose="020B0503020204020204" charset="-122"/>
              <a:ea typeface="微软雅黑" panose="020B0503020204020204" charset="-122"/>
            </a:endParaRPr>
          </a:p>
          <a:p>
            <a:pPr marL="285750" indent="-285750">
              <a:buFont typeface="Arial" panose="020B0604020202020204" pitchFamily="34" charset="0"/>
              <a:buChar char="•"/>
            </a:pPr>
            <a:endParaRPr lang="en-US" altLang="zh-CN" sz="2000" dirty="0">
              <a:latin typeface="微软雅黑" panose="020B0503020204020204" charset="-122"/>
              <a:ea typeface="微软雅黑" panose="020B0503020204020204" charset="-122"/>
            </a:endParaRPr>
          </a:p>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When you take more from this world, remember give back something. Maybe comfort the hurt mother earth, maybe give a hand to the poor at the bottom of the three classes, maybe develop a technology which can benefit all human. Maybe we can also live a simple life like Thoreau’s life in the Walden, taking almost little consumption.</a:t>
            </a:r>
            <a:endParaRPr lang="en-US" altLang="zh-CN" sz="2000" dirty="0">
              <a:latin typeface="微软雅黑" panose="020B0503020204020204" charset="-122"/>
              <a:ea typeface="微软雅黑" panose="020B0503020204020204" charset="-122"/>
            </a:endParaRPr>
          </a:p>
          <a:p>
            <a:pPr marL="285750" indent="-285750">
              <a:buFont typeface="Arial" panose="020B0604020202020204" pitchFamily="34" charset="0"/>
              <a:buChar char="•"/>
            </a:pPr>
            <a:endParaRPr lang="en-US" altLang="zh-CN" sz="2000" dirty="0">
              <a:latin typeface="微软雅黑" panose="020B0503020204020204" charset="-122"/>
              <a:ea typeface="微软雅黑" panose="020B0503020204020204" charset="-122"/>
            </a:endParaRPr>
          </a:p>
          <a:p>
            <a:pPr indent="0">
              <a:buFont typeface="Arial" panose="020B0604020202020204" pitchFamily="34" charset="0"/>
              <a:buNone/>
            </a:pPr>
            <a:r>
              <a:rPr lang="en-US" altLang="zh-CN" sz="2000" dirty="0">
                <a:latin typeface="微软雅黑" panose="020B0503020204020204" charset="-122"/>
                <a:ea typeface="微软雅黑" panose="020B0503020204020204" charset="-122"/>
                <a:sym typeface="+mn-ea"/>
              </a:rPr>
              <a:t>So it’s justified for human to want to live a better life, but don’t forget we can also live a simple life almost taking no consumption. When you take a high consumption from nature, just remember you must give back to the nature.</a:t>
            </a:r>
            <a:endParaRPr lang="en-US" altLang="zh-CN" sz="2000" dirty="0">
              <a:latin typeface="微软雅黑" panose="020B0503020204020204" charset="-122"/>
              <a:ea typeface="微软雅黑" panose="020B0503020204020204" charset="-122"/>
            </a:endParaRPr>
          </a:p>
          <a:p>
            <a:endParaRPr lang="zh-CN" altLang="en-US" sz="200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0" nodeType="clickEffect">
                                  <p:stCondLst>
                                    <p:cond delay="0"/>
                                  </p:stCondLst>
                                  <p:childTnLst>
                                    <p:animEffect transition="out" filter="fade">
                                      <p:cBhvr>
                                        <p:cTn id="14" dur="500"/>
                                        <p:tgtEl>
                                          <p:spTgt spid="20"/>
                                        </p:tgtEl>
                                      </p:cBhvr>
                                    </p:animEffect>
                                    <p:set>
                                      <p:cBhvr>
                                        <p:cTn id="15" dur="1" fill="hold">
                                          <p:stCondLst>
                                            <p:cond delay="499"/>
                                          </p:stCondLst>
                                        </p:cTn>
                                        <p:tgtEl>
                                          <p:spTgt spid="20"/>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占位符 39"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l="16667" r="16667"/>
          <a:stretch>
            <a:fillRect/>
          </a:stretch>
        </p:blipFill>
        <p:spPr/>
      </p:pic>
      <p:pic>
        <p:nvPicPr>
          <p:cNvPr id="41" name="图片占位符 4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21875" r="21875"/>
          <a:stretch>
            <a:fillRect/>
          </a:stretch>
        </p:blipFill>
        <p:spPr/>
      </p:pic>
      <p:pic>
        <p:nvPicPr>
          <p:cNvPr id="42" name="图片占位符 4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l="16719" r="16719"/>
          <a:stretch>
            <a:fillRect/>
          </a:stretch>
        </p:blipFill>
        <p:spPr/>
      </p:pic>
      <p:pic>
        <p:nvPicPr>
          <p:cNvPr id="14" name="图片占位符 13"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20370" r="20370"/>
          <a:stretch>
            <a:fillRect/>
          </a:stretch>
        </p:blipFill>
        <p:spPr/>
      </p:pic>
      <p:sp>
        <p:nvSpPr>
          <p:cNvPr id="15" name="矩形 1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12031" y="0"/>
            <a:ext cx="6096000" cy="6858000"/>
          </a:xfrm>
          <a:prstGeom prst="rect">
            <a:avLst/>
          </a:prstGeom>
          <a:solidFill>
            <a:schemeClr val="tx1">
              <a:lumMod val="75000"/>
              <a:lumOff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5744009" y="2795417"/>
            <a:ext cx="702720" cy="702717"/>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1" name="椭圆 2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5744644" y="1625082"/>
            <a:ext cx="702720" cy="702717"/>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椭圆 23"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5744644" y="5409651"/>
            <a:ext cx="702720" cy="702717"/>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矩形 2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a:off x="1172845" y="1624965"/>
            <a:ext cx="3913505" cy="4323715"/>
          </a:xfrm>
          <a:prstGeom prst="rect">
            <a:avLst/>
          </a:prstGeom>
        </p:spPr>
        <p:txBody>
          <a:bodyPr wrap="square">
            <a:spAutoFit/>
          </a:bodyPr>
          <a:lstStyle/>
          <a:p>
            <a:pPr marL="0" indent="0" algn="r">
              <a:buNone/>
            </a:pPr>
            <a:r>
              <a:rPr lang="en-US" altLang="zh-CN" sz="2400" b="1" dirty="0">
                <a:solidFill>
                  <a:schemeClr val="bg1"/>
                </a:solidFill>
                <a:latin typeface="微软雅黑" panose="020B0503020204020204" charset="-122"/>
                <a:ea typeface="微软雅黑" panose="020B0503020204020204" charset="-122"/>
                <a:sym typeface="+mn-ea"/>
              </a:rPr>
              <a:t>Range - Worldwide</a:t>
            </a:r>
          </a:p>
          <a:p>
            <a:pPr marL="0" indent="0" algn="r">
              <a:buNone/>
            </a:pPr>
            <a:endParaRPr lang="en-US" altLang="zh-CN" sz="28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endParaRPr lang="en-US" altLang="zh-CN" sz="32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r>
              <a:rPr lang="en-US" altLang="zh-CN" sz="24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rPr>
              <a:t>Extent of Consumption</a:t>
            </a:r>
          </a:p>
          <a:p>
            <a:pPr marL="0" indent="0" algn="r">
              <a:buNone/>
            </a:pPr>
            <a:endParaRPr lang="en-US" altLang="zh-CN" sz="28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endParaRPr lang="en-US" altLang="zh-CN" sz="32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r>
              <a:rPr lang="en-US" altLang="zh-CN" sz="24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rPr>
              <a:t>Happiness?</a:t>
            </a:r>
          </a:p>
          <a:p>
            <a:pPr marL="0" indent="0" algn="r">
              <a:buNone/>
            </a:pPr>
            <a:endParaRPr lang="en-US" altLang="zh-CN" sz="28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endParaRPr lang="en-US" altLang="zh-CN" sz="32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endParaRPr>
          </a:p>
          <a:p>
            <a:pPr marL="0" indent="0" algn="r">
              <a:buNone/>
            </a:pPr>
            <a:r>
              <a:rPr lang="en-US" altLang="zh-CN" sz="2400" b="1" dirty="0">
                <a:solidFill>
                  <a:schemeClr val="bg1"/>
                </a:solidFill>
                <a:latin typeface="微软雅黑" panose="020B0503020204020204" charset="-122"/>
                <a:ea typeface="微软雅黑" panose="020B0503020204020204" charset="-122"/>
                <a:cs typeface="Segoe UI Semilight" panose="020B0402040204020203" pitchFamily="34" charset="0"/>
                <a:sym typeface="+mn-ea"/>
              </a:rPr>
              <a:t>Environment</a:t>
            </a:r>
          </a:p>
        </p:txBody>
      </p:sp>
      <p:pic>
        <p:nvPicPr>
          <p:cNvPr id="45" name="图片占位符 44"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6667" r="16667"/>
          <a:stretch>
            <a:fillRect/>
          </a:stretch>
        </p:blipFill>
        <p:spPr/>
      </p:pic>
      <p:sp>
        <p:nvSpPr>
          <p:cNvPr id="49" name="Freeform 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5923033" y="2965006"/>
            <a:ext cx="363538" cy="363538"/>
          </a:xfrm>
          <a:custGeom>
            <a:avLst/>
            <a:gdLst>
              <a:gd name="T0" fmla="*/ 131 w 250"/>
              <a:gd name="T1" fmla="*/ 28 h 249"/>
              <a:gd name="T2" fmla="*/ 193 w 250"/>
              <a:gd name="T3" fmla="*/ 56 h 249"/>
              <a:gd name="T4" fmla="*/ 221 w 250"/>
              <a:gd name="T5" fmla="*/ 119 h 249"/>
              <a:gd name="T6" fmla="*/ 244 w 250"/>
              <a:gd name="T7" fmla="*/ 119 h 249"/>
              <a:gd name="T8" fmla="*/ 250 w 250"/>
              <a:gd name="T9" fmla="*/ 125 h 249"/>
              <a:gd name="T10" fmla="*/ 244 w 250"/>
              <a:gd name="T11" fmla="*/ 131 h 249"/>
              <a:gd name="T12" fmla="*/ 221 w 250"/>
              <a:gd name="T13" fmla="*/ 131 h 249"/>
              <a:gd name="T14" fmla="*/ 193 w 250"/>
              <a:gd name="T15" fmla="*/ 193 h 249"/>
              <a:gd name="T16" fmla="*/ 131 w 250"/>
              <a:gd name="T17" fmla="*/ 221 h 249"/>
              <a:gd name="T18" fmla="*/ 131 w 250"/>
              <a:gd name="T19" fmla="*/ 243 h 249"/>
              <a:gd name="T20" fmla="*/ 125 w 250"/>
              <a:gd name="T21" fmla="*/ 249 h 249"/>
              <a:gd name="T22" fmla="*/ 119 w 250"/>
              <a:gd name="T23" fmla="*/ 243 h 249"/>
              <a:gd name="T24" fmla="*/ 119 w 250"/>
              <a:gd name="T25" fmla="*/ 221 h 249"/>
              <a:gd name="T26" fmla="*/ 57 w 250"/>
              <a:gd name="T27" fmla="*/ 193 h 249"/>
              <a:gd name="T28" fmla="*/ 29 w 250"/>
              <a:gd name="T29" fmla="*/ 131 h 249"/>
              <a:gd name="T30" fmla="*/ 6 w 250"/>
              <a:gd name="T31" fmla="*/ 131 h 249"/>
              <a:gd name="T32" fmla="*/ 0 w 250"/>
              <a:gd name="T33" fmla="*/ 125 h 249"/>
              <a:gd name="T34" fmla="*/ 6 w 250"/>
              <a:gd name="T35" fmla="*/ 119 h 249"/>
              <a:gd name="T36" fmla="*/ 29 w 250"/>
              <a:gd name="T37" fmla="*/ 119 h 249"/>
              <a:gd name="T38" fmla="*/ 57 w 250"/>
              <a:gd name="T39" fmla="*/ 56 h 249"/>
              <a:gd name="T40" fmla="*/ 119 w 250"/>
              <a:gd name="T41" fmla="*/ 28 h 249"/>
              <a:gd name="T42" fmla="*/ 119 w 250"/>
              <a:gd name="T43" fmla="*/ 6 h 249"/>
              <a:gd name="T44" fmla="*/ 125 w 250"/>
              <a:gd name="T45" fmla="*/ 0 h 249"/>
              <a:gd name="T46" fmla="*/ 131 w 250"/>
              <a:gd name="T47" fmla="*/ 6 h 249"/>
              <a:gd name="T48" fmla="*/ 131 w 250"/>
              <a:gd name="T49" fmla="*/ 28 h 249"/>
              <a:gd name="T50" fmla="*/ 125 w 250"/>
              <a:gd name="T51" fmla="*/ 115 h 249"/>
              <a:gd name="T52" fmla="*/ 125 w 250"/>
              <a:gd name="T53" fmla="*/ 115 h 249"/>
              <a:gd name="T54" fmla="*/ 135 w 250"/>
              <a:gd name="T55" fmla="*/ 125 h 249"/>
              <a:gd name="T56" fmla="*/ 125 w 250"/>
              <a:gd name="T57" fmla="*/ 134 h 249"/>
              <a:gd name="T58" fmla="*/ 115 w 250"/>
              <a:gd name="T59" fmla="*/ 125 h 249"/>
              <a:gd name="T60" fmla="*/ 125 w 250"/>
              <a:gd name="T61" fmla="*/ 115 h 249"/>
              <a:gd name="T62" fmla="*/ 125 w 250"/>
              <a:gd name="T63" fmla="*/ 78 h 249"/>
              <a:gd name="T64" fmla="*/ 125 w 250"/>
              <a:gd name="T65" fmla="*/ 78 h 249"/>
              <a:gd name="T66" fmla="*/ 158 w 250"/>
              <a:gd name="T67" fmla="*/ 92 h 249"/>
              <a:gd name="T68" fmla="*/ 171 w 250"/>
              <a:gd name="T69" fmla="*/ 125 h 249"/>
              <a:gd name="T70" fmla="*/ 158 w 250"/>
              <a:gd name="T71" fmla="*/ 157 h 249"/>
              <a:gd name="T72" fmla="*/ 158 w 250"/>
              <a:gd name="T73" fmla="*/ 157 h 249"/>
              <a:gd name="T74" fmla="*/ 125 w 250"/>
              <a:gd name="T75" fmla="*/ 171 h 249"/>
              <a:gd name="T76" fmla="*/ 93 w 250"/>
              <a:gd name="T77" fmla="*/ 157 h 249"/>
              <a:gd name="T78" fmla="*/ 93 w 250"/>
              <a:gd name="T79" fmla="*/ 157 h 249"/>
              <a:gd name="T80" fmla="*/ 79 w 250"/>
              <a:gd name="T81" fmla="*/ 125 h 249"/>
              <a:gd name="T82" fmla="*/ 93 w 250"/>
              <a:gd name="T83" fmla="*/ 92 h 249"/>
              <a:gd name="T84" fmla="*/ 125 w 250"/>
              <a:gd name="T85" fmla="*/ 78 h 249"/>
              <a:gd name="T86" fmla="*/ 149 w 250"/>
              <a:gd name="T87" fmla="*/ 100 h 249"/>
              <a:gd name="T88" fmla="*/ 149 w 250"/>
              <a:gd name="T89" fmla="*/ 100 h 249"/>
              <a:gd name="T90" fmla="*/ 125 w 250"/>
              <a:gd name="T91" fmla="*/ 90 h 249"/>
              <a:gd name="T92" fmla="*/ 101 w 250"/>
              <a:gd name="T93" fmla="*/ 100 h 249"/>
              <a:gd name="T94" fmla="*/ 91 w 250"/>
              <a:gd name="T95" fmla="*/ 125 h 249"/>
              <a:gd name="T96" fmla="*/ 101 w 250"/>
              <a:gd name="T97" fmla="*/ 149 h 249"/>
              <a:gd name="T98" fmla="*/ 125 w 250"/>
              <a:gd name="T99" fmla="*/ 159 h 249"/>
              <a:gd name="T100" fmla="*/ 149 w 250"/>
              <a:gd name="T101" fmla="*/ 149 h 249"/>
              <a:gd name="T102" fmla="*/ 159 w 250"/>
              <a:gd name="T103" fmla="*/ 125 h 249"/>
              <a:gd name="T104" fmla="*/ 149 w 250"/>
              <a:gd name="T105" fmla="*/ 100 h 249"/>
              <a:gd name="T106" fmla="*/ 179 w 250"/>
              <a:gd name="T107" fmla="*/ 70 h 249"/>
              <a:gd name="T108" fmla="*/ 179 w 250"/>
              <a:gd name="T109" fmla="*/ 70 h 249"/>
              <a:gd name="T110" fmla="*/ 125 w 250"/>
              <a:gd name="T111" fmla="*/ 48 h 249"/>
              <a:gd name="T112" fmla="*/ 71 w 250"/>
              <a:gd name="T113" fmla="*/ 70 h 249"/>
              <a:gd name="T114" fmla="*/ 48 w 250"/>
              <a:gd name="T115" fmla="*/ 125 h 249"/>
              <a:gd name="T116" fmla="*/ 71 w 250"/>
              <a:gd name="T117" fmla="*/ 179 h 249"/>
              <a:gd name="T118" fmla="*/ 125 w 250"/>
              <a:gd name="T119" fmla="*/ 201 h 249"/>
              <a:gd name="T120" fmla="*/ 179 w 250"/>
              <a:gd name="T121" fmla="*/ 179 h 249"/>
              <a:gd name="T122" fmla="*/ 202 w 250"/>
              <a:gd name="T123" fmla="*/ 125 h 249"/>
              <a:gd name="T124" fmla="*/ 179 w 250"/>
              <a:gd name="T125" fmla="*/ 7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 h="249">
                <a:moveTo>
                  <a:pt x="131" y="28"/>
                </a:moveTo>
                <a:cubicBezTo>
                  <a:pt x="155" y="30"/>
                  <a:pt x="177" y="40"/>
                  <a:pt x="193" y="56"/>
                </a:cubicBezTo>
                <a:cubicBezTo>
                  <a:pt x="209" y="73"/>
                  <a:pt x="220" y="94"/>
                  <a:pt x="221" y="119"/>
                </a:cubicBezTo>
                <a:cubicBezTo>
                  <a:pt x="244" y="119"/>
                  <a:pt x="244" y="119"/>
                  <a:pt x="244" y="119"/>
                </a:cubicBezTo>
                <a:cubicBezTo>
                  <a:pt x="247" y="119"/>
                  <a:pt x="250" y="121"/>
                  <a:pt x="250" y="125"/>
                </a:cubicBezTo>
                <a:cubicBezTo>
                  <a:pt x="250" y="128"/>
                  <a:pt x="247" y="131"/>
                  <a:pt x="244" y="131"/>
                </a:cubicBezTo>
                <a:cubicBezTo>
                  <a:pt x="221" y="131"/>
                  <a:pt x="221" y="131"/>
                  <a:pt x="221" y="131"/>
                </a:cubicBezTo>
                <a:cubicBezTo>
                  <a:pt x="220" y="155"/>
                  <a:pt x="209" y="177"/>
                  <a:pt x="193" y="193"/>
                </a:cubicBezTo>
                <a:cubicBezTo>
                  <a:pt x="177" y="209"/>
                  <a:pt x="155" y="219"/>
                  <a:pt x="131" y="221"/>
                </a:cubicBezTo>
                <a:cubicBezTo>
                  <a:pt x="131" y="243"/>
                  <a:pt x="131" y="243"/>
                  <a:pt x="131" y="243"/>
                </a:cubicBezTo>
                <a:cubicBezTo>
                  <a:pt x="131" y="247"/>
                  <a:pt x="128" y="249"/>
                  <a:pt x="125" y="249"/>
                </a:cubicBezTo>
                <a:cubicBezTo>
                  <a:pt x="122" y="249"/>
                  <a:pt x="119" y="247"/>
                  <a:pt x="119" y="243"/>
                </a:cubicBezTo>
                <a:cubicBezTo>
                  <a:pt x="119" y="221"/>
                  <a:pt x="119" y="221"/>
                  <a:pt x="119" y="221"/>
                </a:cubicBezTo>
                <a:cubicBezTo>
                  <a:pt x="95" y="219"/>
                  <a:pt x="73" y="209"/>
                  <a:pt x="57" y="193"/>
                </a:cubicBezTo>
                <a:cubicBezTo>
                  <a:pt x="41" y="177"/>
                  <a:pt x="30" y="155"/>
                  <a:pt x="29" y="131"/>
                </a:cubicBezTo>
                <a:cubicBezTo>
                  <a:pt x="6" y="131"/>
                  <a:pt x="6" y="131"/>
                  <a:pt x="6" y="131"/>
                </a:cubicBezTo>
                <a:cubicBezTo>
                  <a:pt x="3" y="131"/>
                  <a:pt x="0" y="128"/>
                  <a:pt x="0" y="125"/>
                </a:cubicBezTo>
                <a:cubicBezTo>
                  <a:pt x="0" y="121"/>
                  <a:pt x="3" y="119"/>
                  <a:pt x="6" y="119"/>
                </a:cubicBezTo>
                <a:cubicBezTo>
                  <a:pt x="29" y="119"/>
                  <a:pt x="29" y="119"/>
                  <a:pt x="29" y="119"/>
                </a:cubicBezTo>
                <a:cubicBezTo>
                  <a:pt x="30" y="94"/>
                  <a:pt x="41" y="73"/>
                  <a:pt x="57" y="56"/>
                </a:cubicBezTo>
                <a:cubicBezTo>
                  <a:pt x="73" y="40"/>
                  <a:pt x="95" y="30"/>
                  <a:pt x="119" y="28"/>
                </a:cubicBezTo>
                <a:cubicBezTo>
                  <a:pt x="119" y="6"/>
                  <a:pt x="119" y="6"/>
                  <a:pt x="119" y="6"/>
                </a:cubicBezTo>
                <a:cubicBezTo>
                  <a:pt x="119" y="3"/>
                  <a:pt x="122" y="0"/>
                  <a:pt x="125" y="0"/>
                </a:cubicBezTo>
                <a:cubicBezTo>
                  <a:pt x="128" y="0"/>
                  <a:pt x="131" y="3"/>
                  <a:pt x="131" y="6"/>
                </a:cubicBezTo>
                <a:cubicBezTo>
                  <a:pt x="131" y="28"/>
                  <a:pt x="131" y="28"/>
                  <a:pt x="131" y="28"/>
                </a:cubicBezTo>
                <a:close/>
                <a:moveTo>
                  <a:pt x="125" y="115"/>
                </a:moveTo>
                <a:cubicBezTo>
                  <a:pt x="125" y="115"/>
                  <a:pt x="125" y="115"/>
                  <a:pt x="125" y="115"/>
                </a:cubicBezTo>
                <a:cubicBezTo>
                  <a:pt x="130" y="115"/>
                  <a:pt x="135" y="119"/>
                  <a:pt x="135" y="125"/>
                </a:cubicBezTo>
                <a:cubicBezTo>
                  <a:pt x="135" y="130"/>
                  <a:pt x="130" y="134"/>
                  <a:pt x="125" y="134"/>
                </a:cubicBezTo>
                <a:cubicBezTo>
                  <a:pt x="120" y="134"/>
                  <a:pt x="115" y="130"/>
                  <a:pt x="115" y="125"/>
                </a:cubicBezTo>
                <a:cubicBezTo>
                  <a:pt x="115" y="119"/>
                  <a:pt x="120" y="115"/>
                  <a:pt x="125" y="115"/>
                </a:cubicBezTo>
                <a:close/>
                <a:moveTo>
                  <a:pt x="125" y="78"/>
                </a:moveTo>
                <a:cubicBezTo>
                  <a:pt x="125" y="78"/>
                  <a:pt x="125" y="78"/>
                  <a:pt x="125" y="78"/>
                </a:cubicBezTo>
                <a:cubicBezTo>
                  <a:pt x="138" y="78"/>
                  <a:pt x="149" y="84"/>
                  <a:pt x="158" y="92"/>
                </a:cubicBezTo>
                <a:cubicBezTo>
                  <a:pt x="166" y="100"/>
                  <a:pt x="171" y="112"/>
                  <a:pt x="171" y="125"/>
                </a:cubicBezTo>
                <a:cubicBezTo>
                  <a:pt x="171" y="137"/>
                  <a:pt x="166" y="149"/>
                  <a:pt x="158" y="157"/>
                </a:cubicBezTo>
                <a:cubicBezTo>
                  <a:pt x="158" y="157"/>
                  <a:pt x="158" y="157"/>
                  <a:pt x="158" y="157"/>
                </a:cubicBezTo>
                <a:cubicBezTo>
                  <a:pt x="149" y="166"/>
                  <a:pt x="138" y="171"/>
                  <a:pt x="125" y="171"/>
                </a:cubicBezTo>
                <a:cubicBezTo>
                  <a:pt x="112" y="171"/>
                  <a:pt x="101" y="166"/>
                  <a:pt x="93" y="157"/>
                </a:cubicBezTo>
                <a:cubicBezTo>
                  <a:pt x="93" y="157"/>
                  <a:pt x="93" y="157"/>
                  <a:pt x="93" y="157"/>
                </a:cubicBezTo>
                <a:cubicBezTo>
                  <a:pt x="84" y="149"/>
                  <a:pt x="79" y="137"/>
                  <a:pt x="79" y="125"/>
                </a:cubicBezTo>
                <a:cubicBezTo>
                  <a:pt x="79" y="112"/>
                  <a:pt x="84" y="100"/>
                  <a:pt x="93" y="92"/>
                </a:cubicBezTo>
                <a:cubicBezTo>
                  <a:pt x="101" y="84"/>
                  <a:pt x="112" y="78"/>
                  <a:pt x="125" y="78"/>
                </a:cubicBezTo>
                <a:close/>
                <a:moveTo>
                  <a:pt x="149" y="100"/>
                </a:moveTo>
                <a:cubicBezTo>
                  <a:pt x="149" y="100"/>
                  <a:pt x="149" y="100"/>
                  <a:pt x="149" y="100"/>
                </a:cubicBezTo>
                <a:cubicBezTo>
                  <a:pt x="143" y="94"/>
                  <a:pt x="135" y="90"/>
                  <a:pt x="125" y="90"/>
                </a:cubicBezTo>
                <a:cubicBezTo>
                  <a:pt x="116" y="90"/>
                  <a:pt x="107" y="94"/>
                  <a:pt x="101" y="100"/>
                </a:cubicBezTo>
                <a:cubicBezTo>
                  <a:pt x="95" y="106"/>
                  <a:pt x="91" y="115"/>
                  <a:pt x="91" y="125"/>
                </a:cubicBezTo>
                <a:cubicBezTo>
                  <a:pt x="91" y="134"/>
                  <a:pt x="95" y="143"/>
                  <a:pt x="101" y="149"/>
                </a:cubicBezTo>
                <a:cubicBezTo>
                  <a:pt x="107" y="155"/>
                  <a:pt x="116" y="159"/>
                  <a:pt x="125" y="159"/>
                </a:cubicBezTo>
                <a:cubicBezTo>
                  <a:pt x="135" y="159"/>
                  <a:pt x="143" y="155"/>
                  <a:pt x="149" y="149"/>
                </a:cubicBezTo>
                <a:cubicBezTo>
                  <a:pt x="155" y="143"/>
                  <a:pt x="159" y="134"/>
                  <a:pt x="159" y="125"/>
                </a:cubicBezTo>
                <a:cubicBezTo>
                  <a:pt x="159" y="115"/>
                  <a:pt x="155" y="106"/>
                  <a:pt x="149" y="100"/>
                </a:cubicBezTo>
                <a:close/>
                <a:moveTo>
                  <a:pt x="179" y="70"/>
                </a:moveTo>
                <a:cubicBezTo>
                  <a:pt x="179" y="70"/>
                  <a:pt x="179" y="70"/>
                  <a:pt x="179" y="70"/>
                </a:cubicBezTo>
                <a:cubicBezTo>
                  <a:pt x="165" y="57"/>
                  <a:pt x="146" y="48"/>
                  <a:pt x="125" y="48"/>
                </a:cubicBezTo>
                <a:cubicBezTo>
                  <a:pt x="104" y="48"/>
                  <a:pt x="85" y="57"/>
                  <a:pt x="71" y="70"/>
                </a:cubicBezTo>
                <a:cubicBezTo>
                  <a:pt x="57" y="84"/>
                  <a:pt x="48" y="103"/>
                  <a:pt x="48" y="125"/>
                </a:cubicBezTo>
                <a:cubicBezTo>
                  <a:pt x="48" y="146"/>
                  <a:pt x="57" y="165"/>
                  <a:pt x="71" y="179"/>
                </a:cubicBezTo>
                <a:cubicBezTo>
                  <a:pt x="85" y="193"/>
                  <a:pt x="104" y="201"/>
                  <a:pt x="125" y="201"/>
                </a:cubicBezTo>
                <a:cubicBezTo>
                  <a:pt x="146" y="201"/>
                  <a:pt x="165" y="193"/>
                  <a:pt x="179" y="179"/>
                </a:cubicBezTo>
                <a:cubicBezTo>
                  <a:pt x="193" y="165"/>
                  <a:pt x="202" y="146"/>
                  <a:pt x="202" y="125"/>
                </a:cubicBezTo>
                <a:cubicBezTo>
                  <a:pt x="202" y="103"/>
                  <a:pt x="193" y="84"/>
                  <a:pt x="179" y="70"/>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51" name="Freeform 7"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5923438" y="5574319"/>
            <a:ext cx="373063" cy="374650"/>
          </a:xfrm>
          <a:custGeom>
            <a:avLst/>
            <a:gdLst>
              <a:gd name="T0" fmla="*/ 149 w 257"/>
              <a:gd name="T1" fmla="*/ 129 h 257"/>
              <a:gd name="T2" fmla="*/ 143 w 257"/>
              <a:gd name="T3" fmla="*/ 144 h 257"/>
              <a:gd name="T4" fmla="*/ 107 w 257"/>
              <a:gd name="T5" fmla="*/ 129 h 257"/>
              <a:gd name="T6" fmla="*/ 113 w 257"/>
              <a:gd name="T7" fmla="*/ 114 h 257"/>
              <a:gd name="T8" fmla="*/ 71 w 257"/>
              <a:gd name="T9" fmla="*/ 58 h 257"/>
              <a:gd name="T10" fmla="*/ 162 w 257"/>
              <a:gd name="T11" fmla="*/ 88 h 257"/>
              <a:gd name="T12" fmla="*/ 198 w 257"/>
              <a:gd name="T13" fmla="*/ 186 h 257"/>
              <a:gd name="T14" fmla="*/ 186 w 257"/>
              <a:gd name="T15" fmla="*/ 199 h 257"/>
              <a:gd name="T16" fmla="*/ 88 w 257"/>
              <a:gd name="T17" fmla="*/ 163 h 257"/>
              <a:gd name="T18" fmla="*/ 64 w 257"/>
              <a:gd name="T19" fmla="*/ 58 h 257"/>
              <a:gd name="T20" fmla="*/ 151 w 257"/>
              <a:gd name="T21" fmla="*/ 106 h 257"/>
              <a:gd name="T22" fmla="*/ 83 w 257"/>
              <a:gd name="T23" fmla="*/ 83 h 257"/>
              <a:gd name="T24" fmla="*/ 174 w 257"/>
              <a:gd name="T25" fmla="*/ 174 h 257"/>
              <a:gd name="T26" fmla="*/ 128 w 257"/>
              <a:gd name="T27" fmla="*/ 0 h 257"/>
              <a:gd name="T28" fmla="*/ 257 w 257"/>
              <a:gd name="T29" fmla="*/ 129 h 257"/>
              <a:gd name="T30" fmla="*/ 0 w 257"/>
              <a:gd name="T31" fmla="*/ 129 h 257"/>
              <a:gd name="T32" fmla="*/ 0 w 257"/>
              <a:gd name="T33" fmla="*/ 128 h 257"/>
              <a:gd name="T34" fmla="*/ 138 w 257"/>
              <a:gd name="T35" fmla="*/ 20 h 257"/>
              <a:gd name="T36" fmla="*/ 138 w 257"/>
              <a:gd name="T37" fmla="*/ 36 h 257"/>
              <a:gd name="T38" fmla="*/ 118 w 257"/>
              <a:gd name="T39" fmla="*/ 36 h 257"/>
              <a:gd name="T40" fmla="*/ 20 w 257"/>
              <a:gd name="T41" fmla="*/ 119 h 257"/>
              <a:gd name="T42" fmla="*/ 46 w 257"/>
              <a:gd name="T43" fmla="*/ 129 h 257"/>
              <a:gd name="T44" fmla="*/ 20 w 257"/>
              <a:gd name="T45" fmla="*/ 139 h 257"/>
              <a:gd name="T46" fmla="*/ 118 w 257"/>
              <a:gd name="T47" fmla="*/ 221 h 257"/>
              <a:gd name="T48" fmla="*/ 138 w 257"/>
              <a:gd name="T49" fmla="*/ 221 h 257"/>
              <a:gd name="T50" fmla="*/ 237 w 257"/>
              <a:gd name="T51" fmla="*/ 139 h 257"/>
              <a:gd name="T52" fmla="*/ 211 w 257"/>
              <a:gd name="T53" fmla="*/ 129 h 257"/>
              <a:gd name="T54" fmla="*/ 237 w 257"/>
              <a:gd name="T55" fmla="*/ 119 h 257"/>
              <a:gd name="T56" fmla="*/ 135 w 257"/>
              <a:gd name="T57" fmla="*/ 122 h 257"/>
              <a:gd name="T58" fmla="*/ 128 w 257"/>
              <a:gd name="T59" fmla="*/ 120 h 257"/>
              <a:gd name="T60" fmla="*/ 119 w 257"/>
              <a:gd name="T61" fmla="*/ 129 h 257"/>
              <a:gd name="T62" fmla="*/ 135 w 257"/>
              <a:gd name="T63" fmla="*/ 135 h 257"/>
              <a:gd name="T64" fmla="*/ 137 w 257"/>
              <a:gd name="T65" fmla="*/ 129 h 257"/>
              <a:gd name="T66" fmla="*/ 135 w 257"/>
              <a:gd name="T67" fmla="*/ 1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7" h="257">
                <a:moveTo>
                  <a:pt x="128" y="108"/>
                </a:moveTo>
                <a:cubicBezTo>
                  <a:pt x="140" y="108"/>
                  <a:pt x="149" y="117"/>
                  <a:pt x="149" y="129"/>
                </a:cubicBezTo>
                <a:cubicBezTo>
                  <a:pt x="149" y="134"/>
                  <a:pt x="147" y="140"/>
                  <a:pt x="143" y="143"/>
                </a:cubicBezTo>
                <a:cubicBezTo>
                  <a:pt x="143" y="144"/>
                  <a:pt x="143" y="144"/>
                  <a:pt x="143" y="144"/>
                </a:cubicBezTo>
                <a:cubicBezTo>
                  <a:pt x="139" y="147"/>
                  <a:pt x="134" y="150"/>
                  <a:pt x="128" y="150"/>
                </a:cubicBezTo>
                <a:cubicBezTo>
                  <a:pt x="117" y="150"/>
                  <a:pt x="107" y="140"/>
                  <a:pt x="107" y="129"/>
                </a:cubicBezTo>
                <a:cubicBezTo>
                  <a:pt x="107" y="123"/>
                  <a:pt x="110" y="118"/>
                  <a:pt x="113" y="114"/>
                </a:cubicBezTo>
                <a:cubicBezTo>
                  <a:pt x="113" y="114"/>
                  <a:pt x="113" y="114"/>
                  <a:pt x="113" y="114"/>
                </a:cubicBezTo>
                <a:cubicBezTo>
                  <a:pt x="117" y="110"/>
                  <a:pt x="123" y="108"/>
                  <a:pt x="128" y="108"/>
                </a:cubicBezTo>
                <a:close/>
                <a:moveTo>
                  <a:pt x="71" y="58"/>
                </a:moveTo>
                <a:cubicBezTo>
                  <a:pt x="71" y="58"/>
                  <a:pt x="71" y="58"/>
                  <a:pt x="71" y="58"/>
                </a:cubicBezTo>
                <a:cubicBezTo>
                  <a:pt x="162" y="88"/>
                  <a:pt x="162" y="88"/>
                  <a:pt x="162" y="88"/>
                </a:cubicBezTo>
                <a:cubicBezTo>
                  <a:pt x="165" y="89"/>
                  <a:pt x="168" y="92"/>
                  <a:pt x="169" y="95"/>
                </a:cubicBezTo>
                <a:cubicBezTo>
                  <a:pt x="198" y="186"/>
                  <a:pt x="198" y="186"/>
                  <a:pt x="198" y="186"/>
                </a:cubicBezTo>
                <a:cubicBezTo>
                  <a:pt x="200" y="192"/>
                  <a:pt x="197" y="197"/>
                  <a:pt x="192" y="199"/>
                </a:cubicBezTo>
                <a:cubicBezTo>
                  <a:pt x="190" y="199"/>
                  <a:pt x="188" y="199"/>
                  <a:pt x="186" y="199"/>
                </a:cubicBezTo>
                <a:cubicBezTo>
                  <a:pt x="94" y="169"/>
                  <a:pt x="94" y="169"/>
                  <a:pt x="94" y="169"/>
                </a:cubicBezTo>
                <a:cubicBezTo>
                  <a:pt x="91" y="168"/>
                  <a:pt x="89" y="166"/>
                  <a:pt x="88" y="163"/>
                </a:cubicBezTo>
                <a:cubicBezTo>
                  <a:pt x="58" y="71"/>
                  <a:pt x="58" y="71"/>
                  <a:pt x="58" y="71"/>
                </a:cubicBezTo>
                <a:cubicBezTo>
                  <a:pt x="56" y="66"/>
                  <a:pt x="59" y="60"/>
                  <a:pt x="64" y="58"/>
                </a:cubicBezTo>
                <a:cubicBezTo>
                  <a:pt x="66" y="58"/>
                  <a:pt x="68" y="58"/>
                  <a:pt x="71" y="58"/>
                </a:cubicBezTo>
                <a:close/>
                <a:moveTo>
                  <a:pt x="151" y="106"/>
                </a:moveTo>
                <a:cubicBezTo>
                  <a:pt x="151" y="106"/>
                  <a:pt x="151" y="106"/>
                  <a:pt x="151" y="106"/>
                </a:cubicBezTo>
                <a:cubicBezTo>
                  <a:pt x="83" y="83"/>
                  <a:pt x="83" y="83"/>
                  <a:pt x="83" y="83"/>
                </a:cubicBezTo>
                <a:cubicBezTo>
                  <a:pt x="105" y="152"/>
                  <a:pt x="105" y="152"/>
                  <a:pt x="105" y="152"/>
                </a:cubicBezTo>
                <a:cubicBezTo>
                  <a:pt x="174" y="174"/>
                  <a:pt x="174" y="174"/>
                  <a:pt x="174" y="174"/>
                </a:cubicBezTo>
                <a:cubicBezTo>
                  <a:pt x="151" y="106"/>
                  <a:pt x="151" y="106"/>
                  <a:pt x="151" y="106"/>
                </a:cubicBezTo>
                <a:close/>
                <a:moveTo>
                  <a:pt x="128" y="0"/>
                </a:moveTo>
                <a:cubicBezTo>
                  <a:pt x="128" y="0"/>
                  <a:pt x="128" y="0"/>
                  <a:pt x="128" y="0"/>
                </a:cubicBezTo>
                <a:cubicBezTo>
                  <a:pt x="199" y="0"/>
                  <a:pt x="257" y="58"/>
                  <a:pt x="257" y="129"/>
                </a:cubicBezTo>
                <a:cubicBezTo>
                  <a:pt x="257" y="199"/>
                  <a:pt x="199" y="257"/>
                  <a:pt x="128" y="257"/>
                </a:cubicBezTo>
                <a:cubicBezTo>
                  <a:pt x="58" y="257"/>
                  <a:pt x="0" y="199"/>
                  <a:pt x="0" y="129"/>
                </a:cubicBezTo>
                <a:cubicBezTo>
                  <a:pt x="0" y="129"/>
                  <a:pt x="0" y="129"/>
                  <a:pt x="0" y="129"/>
                </a:cubicBezTo>
                <a:cubicBezTo>
                  <a:pt x="0" y="128"/>
                  <a:pt x="0" y="128"/>
                  <a:pt x="0" y="128"/>
                </a:cubicBezTo>
                <a:cubicBezTo>
                  <a:pt x="0" y="58"/>
                  <a:pt x="57" y="0"/>
                  <a:pt x="128" y="0"/>
                </a:cubicBezTo>
                <a:close/>
                <a:moveTo>
                  <a:pt x="138" y="20"/>
                </a:moveTo>
                <a:cubicBezTo>
                  <a:pt x="138" y="20"/>
                  <a:pt x="138" y="20"/>
                  <a:pt x="138" y="20"/>
                </a:cubicBezTo>
                <a:cubicBezTo>
                  <a:pt x="138" y="36"/>
                  <a:pt x="138" y="36"/>
                  <a:pt x="138" y="36"/>
                </a:cubicBezTo>
                <a:cubicBezTo>
                  <a:pt x="138" y="42"/>
                  <a:pt x="134" y="46"/>
                  <a:pt x="128" y="46"/>
                </a:cubicBezTo>
                <a:cubicBezTo>
                  <a:pt x="123" y="46"/>
                  <a:pt x="118" y="42"/>
                  <a:pt x="118" y="36"/>
                </a:cubicBezTo>
                <a:cubicBezTo>
                  <a:pt x="118" y="20"/>
                  <a:pt x="118" y="20"/>
                  <a:pt x="118" y="20"/>
                </a:cubicBezTo>
                <a:cubicBezTo>
                  <a:pt x="66" y="25"/>
                  <a:pt x="25" y="67"/>
                  <a:pt x="20" y="119"/>
                </a:cubicBezTo>
                <a:cubicBezTo>
                  <a:pt x="36" y="119"/>
                  <a:pt x="36" y="119"/>
                  <a:pt x="36" y="119"/>
                </a:cubicBezTo>
                <a:cubicBezTo>
                  <a:pt x="41" y="119"/>
                  <a:pt x="46" y="123"/>
                  <a:pt x="46" y="129"/>
                </a:cubicBezTo>
                <a:cubicBezTo>
                  <a:pt x="46" y="134"/>
                  <a:pt x="41" y="139"/>
                  <a:pt x="36" y="139"/>
                </a:cubicBezTo>
                <a:cubicBezTo>
                  <a:pt x="20" y="139"/>
                  <a:pt x="20" y="139"/>
                  <a:pt x="20" y="139"/>
                </a:cubicBezTo>
                <a:cubicBezTo>
                  <a:pt x="25" y="190"/>
                  <a:pt x="66" y="232"/>
                  <a:pt x="118" y="237"/>
                </a:cubicBezTo>
                <a:cubicBezTo>
                  <a:pt x="118" y="221"/>
                  <a:pt x="118" y="221"/>
                  <a:pt x="118" y="221"/>
                </a:cubicBezTo>
                <a:cubicBezTo>
                  <a:pt x="118" y="216"/>
                  <a:pt x="123" y="211"/>
                  <a:pt x="128" y="211"/>
                </a:cubicBezTo>
                <a:cubicBezTo>
                  <a:pt x="134" y="211"/>
                  <a:pt x="138" y="216"/>
                  <a:pt x="138" y="221"/>
                </a:cubicBezTo>
                <a:cubicBezTo>
                  <a:pt x="138" y="237"/>
                  <a:pt x="138" y="237"/>
                  <a:pt x="138" y="237"/>
                </a:cubicBezTo>
                <a:cubicBezTo>
                  <a:pt x="190" y="232"/>
                  <a:pt x="232" y="191"/>
                  <a:pt x="237" y="139"/>
                </a:cubicBezTo>
                <a:cubicBezTo>
                  <a:pt x="221" y="139"/>
                  <a:pt x="221" y="139"/>
                  <a:pt x="221" y="139"/>
                </a:cubicBezTo>
                <a:cubicBezTo>
                  <a:pt x="215" y="139"/>
                  <a:pt x="211" y="134"/>
                  <a:pt x="211" y="129"/>
                </a:cubicBezTo>
                <a:cubicBezTo>
                  <a:pt x="211" y="123"/>
                  <a:pt x="215" y="119"/>
                  <a:pt x="221" y="119"/>
                </a:cubicBezTo>
                <a:cubicBezTo>
                  <a:pt x="237" y="119"/>
                  <a:pt x="237" y="119"/>
                  <a:pt x="237" y="119"/>
                </a:cubicBezTo>
                <a:cubicBezTo>
                  <a:pt x="232" y="67"/>
                  <a:pt x="190" y="25"/>
                  <a:pt x="138" y="20"/>
                </a:cubicBezTo>
                <a:close/>
                <a:moveTo>
                  <a:pt x="135" y="122"/>
                </a:moveTo>
                <a:cubicBezTo>
                  <a:pt x="135" y="122"/>
                  <a:pt x="135" y="122"/>
                  <a:pt x="135" y="122"/>
                </a:cubicBezTo>
                <a:cubicBezTo>
                  <a:pt x="133" y="121"/>
                  <a:pt x="131" y="120"/>
                  <a:pt x="128" y="120"/>
                </a:cubicBezTo>
                <a:cubicBezTo>
                  <a:pt x="126" y="120"/>
                  <a:pt x="123" y="121"/>
                  <a:pt x="122" y="122"/>
                </a:cubicBezTo>
                <a:cubicBezTo>
                  <a:pt x="120" y="124"/>
                  <a:pt x="119" y="126"/>
                  <a:pt x="119" y="129"/>
                </a:cubicBezTo>
                <a:cubicBezTo>
                  <a:pt x="119" y="134"/>
                  <a:pt x="123" y="138"/>
                  <a:pt x="128" y="138"/>
                </a:cubicBezTo>
                <a:cubicBezTo>
                  <a:pt x="131" y="138"/>
                  <a:pt x="133" y="137"/>
                  <a:pt x="135" y="135"/>
                </a:cubicBezTo>
                <a:cubicBezTo>
                  <a:pt x="135" y="135"/>
                  <a:pt x="135" y="135"/>
                  <a:pt x="135" y="135"/>
                </a:cubicBezTo>
                <a:cubicBezTo>
                  <a:pt x="136" y="133"/>
                  <a:pt x="137" y="131"/>
                  <a:pt x="137" y="129"/>
                </a:cubicBezTo>
                <a:cubicBezTo>
                  <a:pt x="137" y="126"/>
                  <a:pt x="136" y="124"/>
                  <a:pt x="135" y="122"/>
                </a:cubicBezTo>
                <a:cubicBezTo>
                  <a:pt x="135" y="122"/>
                  <a:pt x="135" y="122"/>
                  <a:pt x="135" y="122"/>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2" name="矩形 1"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p:nvSpPr>
        <p:spPr>
          <a:xfrm rot="2700000">
            <a:off x="8441584" y="2853776"/>
            <a:ext cx="1748118" cy="174811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descr="e7d195523061f1c003d7160bb3852330e69e1b47c664ea0314E9593E18313AD830F940F1AC53C40C0B8B3D93D4DFF44B590F8D4A945ADE53F5D61968231FCAE157B0D7022AA0681C03E9FB4B1E3862D0019B314D53BB8387C17D1436CA37B091FF93355CEB26FFC41B4F623CFC066832EF1DAF620DA7A422D566022BCAB5E6A2C03136A528C54566"/>
          <p:cNvSpPr txBox="1"/>
          <p:nvPr/>
        </p:nvSpPr>
        <p:spPr>
          <a:xfrm>
            <a:off x="8171690" y="3498421"/>
            <a:ext cx="2287905" cy="483235"/>
          </a:xfrm>
          <a:prstGeom prst="rect">
            <a:avLst/>
          </a:prstGeom>
          <a:noFill/>
        </p:spPr>
        <p:txBody>
          <a:bodyPr wrap="none" rtlCol="0">
            <a:spAutoFit/>
          </a:bodyPr>
          <a:lstStyle/>
          <a:p>
            <a:pPr algn="ctr"/>
            <a:r>
              <a:rPr lang="en-US" sz="2400" b="1" dirty="0">
                <a:solidFill>
                  <a:schemeClr val="tx1">
                    <a:lumMod val="75000"/>
                    <a:lumOff val="25000"/>
                  </a:schemeClr>
                </a:solidFill>
                <a:latin typeface="微软雅黑" panose="020B0503020204020204" charset="-122"/>
                <a:ea typeface="微软雅黑" panose="020B0503020204020204" charset="-122"/>
              </a:rPr>
              <a:t>CONCLUSION</a:t>
            </a:r>
          </a:p>
        </p:txBody>
      </p:sp>
      <p:sp>
        <p:nvSpPr>
          <p:cNvPr id="3" name="e7d195523061f1c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hidden="1"/>
          <p:cNvSpPr txBox="1"/>
          <p:nvPr/>
        </p:nvSpPr>
        <p:spPr>
          <a:xfrm>
            <a:off x="-10160000" y="-10160000"/>
            <a:ext cx="293927" cy="1016000"/>
          </a:xfrm>
          <a:prstGeom prst="rect">
            <a:avLst/>
          </a:prstGeom>
          <a:noFill/>
        </p:spPr>
        <p:txBody>
          <a:bodyPr vert="wordArtVert" rtlCol="0">
            <a:spAutoFit/>
          </a:bodyPr>
          <a:lstStyle/>
          <a:p>
            <a:r>
              <a:rPr lang="en-US" altLang="zh-CN" sz="100"/>
              <a:t>e7d195523061f1c003d7160bb3852330e69e1b47c664ea0314E9593E18313AD830F940F1AC53C40C0B8B3D93D4DFF44B590F8D4A945ADE53F5D61968231FCAE157B0D7022AA0681C03E9FB4B1E3862D0019B314D53BB83873B0AAD75EB8E66F57FFF97326D410A50715F761024BADAC80EBDB58B81C3147832ABB8DD3E540C93579A4EC57367476D</a:t>
            </a:r>
            <a:endParaRPr lang="zh-CN" altLang="en-US" sz="100"/>
          </a:p>
        </p:txBody>
      </p:sp>
      <p:sp>
        <p:nvSpPr>
          <p:cNvPr id="4" name="椭圆 3"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p:nvPr userDrawn="1"/>
        </p:nvSpPr>
        <p:spPr>
          <a:xfrm>
            <a:off x="5744009" y="4184736"/>
            <a:ext cx="702720" cy="702717"/>
          </a:xfrm>
          <a:prstGeom prst="ellipse">
            <a:avLst/>
          </a:prstGeom>
          <a:solidFill>
            <a:schemeClr val="accent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4" name="Freeform 10"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5951855" y="1787525"/>
            <a:ext cx="316230" cy="378460"/>
          </a:xfrm>
          <a:custGeom>
            <a:avLst/>
            <a:gdLst>
              <a:gd name="T0" fmla="*/ 187 w 212"/>
              <a:gd name="T1" fmla="*/ 2 h 250"/>
              <a:gd name="T2" fmla="*/ 181 w 212"/>
              <a:gd name="T3" fmla="*/ 17 h 250"/>
              <a:gd name="T4" fmla="*/ 212 w 212"/>
              <a:gd name="T5" fmla="*/ 95 h 250"/>
              <a:gd name="T6" fmla="*/ 177 w 212"/>
              <a:gd name="T7" fmla="*/ 177 h 250"/>
              <a:gd name="T8" fmla="*/ 139 w 212"/>
              <a:gd name="T9" fmla="*/ 202 h 250"/>
              <a:gd name="T10" fmla="*/ 105 w 212"/>
              <a:gd name="T11" fmla="*/ 212 h 250"/>
              <a:gd name="T12" fmla="*/ 143 w 212"/>
              <a:gd name="T13" fmla="*/ 230 h 250"/>
              <a:gd name="T14" fmla="*/ 143 w 212"/>
              <a:gd name="T15" fmla="*/ 250 h 250"/>
              <a:gd name="T16" fmla="*/ 95 w 212"/>
              <a:gd name="T17" fmla="*/ 250 h 250"/>
              <a:gd name="T18" fmla="*/ 47 w 212"/>
              <a:gd name="T19" fmla="*/ 250 h 250"/>
              <a:gd name="T20" fmla="*/ 47 w 212"/>
              <a:gd name="T21" fmla="*/ 230 h 250"/>
              <a:gd name="T22" fmla="*/ 85 w 212"/>
              <a:gd name="T23" fmla="*/ 212 h 250"/>
              <a:gd name="T24" fmla="*/ 51 w 212"/>
              <a:gd name="T25" fmla="*/ 202 h 250"/>
              <a:gd name="T26" fmla="*/ 11 w 212"/>
              <a:gd name="T27" fmla="*/ 187 h 250"/>
              <a:gd name="T28" fmla="*/ 3 w 212"/>
              <a:gd name="T29" fmla="*/ 179 h 250"/>
              <a:gd name="T30" fmla="*/ 1 w 212"/>
              <a:gd name="T31" fmla="*/ 95 h 250"/>
              <a:gd name="T32" fmla="*/ 28 w 212"/>
              <a:gd name="T33" fmla="*/ 28 h 250"/>
              <a:gd name="T34" fmla="*/ 95 w 212"/>
              <a:gd name="T35" fmla="*/ 0 h 250"/>
              <a:gd name="T36" fmla="*/ 169 w 212"/>
              <a:gd name="T37" fmla="*/ 12 h 250"/>
              <a:gd name="T38" fmla="*/ 169 w 212"/>
              <a:gd name="T39" fmla="*/ 12 h 250"/>
              <a:gd name="T40" fmla="*/ 179 w 212"/>
              <a:gd name="T41" fmla="*/ 2 h 250"/>
              <a:gd name="T42" fmla="*/ 173 w 212"/>
              <a:gd name="T43" fmla="*/ 25 h 250"/>
              <a:gd name="T44" fmla="*/ 190 w 212"/>
              <a:gd name="T45" fmla="*/ 95 h 250"/>
              <a:gd name="T46" fmla="*/ 161 w 212"/>
              <a:gd name="T47" fmla="*/ 162 h 250"/>
              <a:gd name="T48" fmla="*/ 33 w 212"/>
              <a:gd name="T49" fmla="*/ 166 h 250"/>
              <a:gd name="T50" fmla="*/ 55 w 212"/>
              <a:gd name="T51" fmla="*/ 191 h 250"/>
              <a:gd name="T52" fmla="*/ 135 w 212"/>
              <a:gd name="T53" fmla="*/ 191 h 250"/>
              <a:gd name="T54" fmla="*/ 169 w 212"/>
              <a:gd name="T55" fmla="*/ 169 h 250"/>
              <a:gd name="T56" fmla="*/ 192 w 212"/>
              <a:gd name="T57" fmla="*/ 135 h 250"/>
              <a:gd name="T58" fmla="*/ 192 w 212"/>
              <a:gd name="T59" fmla="*/ 55 h 250"/>
              <a:gd name="T60" fmla="*/ 148 w 212"/>
              <a:gd name="T61" fmla="*/ 42 h 250"/>
              <a:gd name="T62" fmla="*/ 95 w 212"/>
              <a:gd name="T63" fmla="*/ 20 h 250"/>
              <a:gd name="T64" fmla="*/ 20 w 212"/>
              <a:gd name="T65" fmla="*/ 95 h 250"/>
              <a:gd name="T66" fmla="*/ 95 w 212"/>
              <a:gd name="T67" fmla="*/ 169 h 250"/>
              <a:gd name="T68" fmla="*/ 148 w 212"/>
              <a:gd name="T69" fmla="*/ 148 h 250"/>
              <a:gd name="T70" fmla="*/ 148 w 212"/>
              <a:gd name="T71" fmla="*/ 42 h 250"/>
              <a:gd name="T72" fmla="*/ 161 w 212"/>
              <a:gd name="T73" fmla="*/ 162 h 250"/>
              <a:gd name="T74" fmla="*/ 148 w 212"/>
              <a:gd name="T75" fmla="*/ 161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2" h="250">
                <a:moveTo>
                  <a:pt x="179" y="2"/>
                </a:moveTo>
                <a:cubicBezTo>
                  <a:pt x="181" y="0"/>
                  <a:pt x="185" y="0"/>
                  <a:pt x="187" y="2"/>
                </a:cubicBezTo>
                <a:cubicBezTo>
                  <a:pt x="190" y="5"/>
                  <a:pt x="190" y="8"/>
                  <a:pt x="187" y="11"/>
                </a:cubicBezTo>
                <a:cubicBezTo>
                  <a:pt x="181" y="17"/>
                  <a:pt x="181" y="17"/>
                  <a:pt x="181" y="17"/>
                </a:cubicBezTo>
                <a:cubicBezTo>
                  <a:pt x="190" y="26"/>
                  <a:pt x="197" y="38"/>
                  <a:pt x="203" y="50"/>
                </a:cubicBezTo>
                <a:cubicBezTo>
                  <a:pt x="208" y="64"/>
                  <a:pt x="212" y="79"/>
                  <a:pt x="212" y="95"/>
                </a:cubicBezTo>
                <a:cubicBezTo>
                  <a:pt x="212" y="110"/>
                  <a:pt x="208" y="125"/>
                  <a:pt x="203" y="139"/>
                </a:cubicBezTo>
                <a:cubicBezTo>
                  <a:pt x="197" y="153"/>
                  <a:pt x="188" y="166"/>
                  <a:pt x="177" y="177"/>
                </a:cubicBezTo>
                <a:cubicBezTo>
                  <a:pt x="167" y="188"/>
                  <a:pt x="154" y="196"/>
                  <a:pt x="140" y="202"/>
                </a:cubicBezTo>
                <a:cubicBezTo>
                  <a:pt x="139" y="202"/>
                  <a:pt x="139" y="202"/>
                  <a:pt x="139" y="202"/>
                </a:cubicBezTo>
                <a:cubicBezTo>
                  <a:pt x="128" y="207"/>
                  <a:pt x="117" y="210"/>
                  <a:pt x="105" y="211"/>
                </a:cubicBezTo>
                <a:cubicBezTo>
                  <a:pt x="105" y="211"/>
                  <a:pt x="105" y="212"/>
                  <a:pt x="105" y="212"/>
                </a:cubicBezTo>
                <a:cubicBezTo>
                  <a:pt x="105" y="230"/>
                  <a:pt x="105" y="230"/>
                  <a:pt x="105" y="230"/>
                </a:cubicBezTo>
                <a:cubicBezTo>
                  <a:pt x="143" y="230"/>
                  <a:pt x="143" y="230"/>
                  <a:pt x="143" y="230"/>
                </a:cubicBezTo>
                <a:cubicBezTo>
                  <a:pt x="148" y="230"/>
                  <a:pt x="153" y="235"/>
                  <a:pt x="153" y="240"/>
                </a:cubicBezTo>
                <a:cubicBezTo>
                  <a:pt x="153" y="246"/>
                  <a:pt x="148" y="250"/>
                  <a:pt x="143" y="250"/>
                </a:cubicBezTo>
                <a:cubicBezTo>
                  <a:pt x="95" y="250"/>
                  <a:pt x="95" y="250"/>
                  <a:pt x="95" y="250"/>
                </a:cubicBezTo>
                <a:cubicBezTo>
                  <a:pt x="95" y="250"/>
                  <a:pt x="95" y="250"/>
                  <a:pt x="95" y="250"/>
                </a:cubicBezTo>
                <a:cubicBezTo>
                  <a:pt x="95" y="250"/>
                  <a:pt x="95" y="250"/>
                  <a:pt x="95" y="250"/>
                </a:cubicBezTo>
                <a:cubicBezTo>
                  <a:pt x="47" y="250"/>
                  <a:pt x="47" y="250"/>
                  <a:pt x="47" y="250"/>
                </a:cubicBezTo>
                <a:cubicBezTo>
                  <a:pt x="42" y="250"/>
                  <a:pt x="38" y="246"/>
                  <a:pt x="38" y="240"/>
                </a:cubicBezTo>
                <a:cubicBezTo>
                  <a:pt x="38" y="235"/>
                  <a:pt x="42" y="230"/>
                  <a:pt x="47" y="230"/>
                </a:cubicBezTo>
                <a:cubicBezTo>
                  <a:pt x="85" y="230"/>
                  <a:pt x="85" y="230"/>
                  <a:pt x="85" y="230"/>
                </a:cubicBezTo>
                <a:cubicBezTo>
                  <a:pt x="85" y="212"/>
                  <a:pt x="85" y="212"/>
                  <a:pt x="85" y="212"/>
                </a:cubicBezTo>
                <a:cubicBezTo>
                  <a:pt x="85" y="212"/>
                  <a:pt x="85" y="211"/>
                  <a:pt x="85" y="211"/>
                </a:cubicBezTo>
                <a:cubicBezTo>
                  <a:pt x="73" y="210"/>
                  <a:pt x="62" y="207"/>
                  <a:pt x="51" y="202"/>
                </a:cubicBezTo>
                <a:cubicBezTo>
                  <a:pt x="38" y="197"/>
                  <a:pt x="27" y="190"/>
                  <a:pt x="17" y="181"/>
                </a:cubicBezTo>
                <a:cubicBezTo>
                  <a:pt x="11" y="187"/>
                  <a:pt x="11" y="187"/>
                  <a:pt x="11" y="187"/>
                </a:cubicBezTo>
                <a:cubicBezTo>
                  <a:pt x="9" y="189"/>
                  <a:pt x="5" y="189"/>
                  <a:pt x="3" y="187"/>
                </a:cubicBezTo>
                <a:cubicBezTo>
                  <a:pt x="0" y="185"/>
                  <a:pt x="0" y="181"/>
                  <a:pt x="3" y="179"/>
                </a:cubicBezTo>
                <a:cubicBezTo>
                  <a:pt x="24" y="157"/>
                  <a:pt x="24" y="157"/>
                  <a:pt x="24" y="157"/>
                </a:cubicBezTo>
                <a:cubicBezTo>
                  <a:pt x="10" y="140"/>
                  <a:pt x="1" y="119"/>
                  <a:pt x="1" y="95"/>
                </a:cubicBezTo>
                <a:cubicBezTo>
                  <a:pt x="1" y="69"/>
                  <a:pt x="11" y="45"/>
                  <a:pt x="28" y="28"/>
                </a:cubicBezTo>
                <a:cubicBezTo>
                  <a:pt x="28" y="28"/>
                  <a:pt x="28" y="28"/>
                  <a:pt x="28" y="28"/>
                </a:cubicBezTo>
                <a:cubicBezTo>
                  <a:pt x="28" y="28"/>
                  <a:pt x="28" y="28"/>
                  <a:pt x="28" y="28"/>
                </a:cubicBezTo>
                <a:cubicBezTo>
                  <a:pt x="45" y="11"/>
                  <a:pt x="69" y="0"/>
                  <a:pt x="95" y="0"/>
                </a:cubicBezTo>
                <a:cubicBezTo>
                  <a:pt x="119" y="0"/>
                  <a:pt x="141" y="9"/>
                  <a:pt x="158" y="24"/>
                </a:cubicBezTo>
                <a:cubicBezTo>
                  <a:pt x="169" y="12"/>
                  <a:pt x="169" y="12"/>
                  <a:pt x="169" y="12"/>
                </a:cubicBezTo>
                <a:cubicBezTo>
                  <a:pt x="169" y="12"/>
                  <a:pt x="169" y="12"/>
                  <a:pt x="169" y="12"/>
                </a:cubicBezTo>
                <a:cubicBezTo>
                  <a:pt x="169" y="12"/>
                  <a:pt x="169" y="12"/>
                  <a:pt x="169" y="12"/>
                </a:cubicBezTo>
                <a:cubicBezTo>
                  <a:pt x="169" y="12"/>
                  <a:pt x="169" y="12"/>
                  <a:pt x="169" y="12"/>
                </a:cubicBezTo>
                <a:cubicBezTo>
                  <a:pt x="179" y="2"/>
                  <a:pt x="179" y="2"/>
                  <a:pt x="179" y="2"/>
                </a:cubicBezTo>
                <a:close/>
                <a:moveTo>
                  <a:pt x="173" y="25"/>
                </a:moveTo>
                <a:cubicBezTo>
                  <a:pt x="173" y="25"/>
                  <a:pt x="173" y="25"/>
                  <a:pt x="173" y="25"/>
                </a:cubicBezTo>
                <a:cubicBezTo>
                  <a:pt x="166" y="32"/>
                  <a:pt x="166" y="32"/>
                  <a:pt x="166" y="32"/>
                </a:cubicBezTo>
                <a:cubicBezTo>
                  <a:pt x="181" y="49"/>
                  <a:pt x="190" y="71"/>
                  <a:pt x="190" y="95"/>
                </a:cubicBezTo>
                <a:cubicBezTo>
                  <a:pt x="190" y="121"/>
                  <a:pt x="179" y="144"/>
                  <a:pt x="162" y="161"/>
                </a:cubicBezTo>
                <a:cubicBezTo>
                  <a:pt x="161" y="162"/>
                  <a:pt x="161" y="162"/>
                  <a:pt x="161" y="162"/>
                </a:cubicBezTo>
                <a:cubicBezTo>
                  <a:pt x="144" y="179"/>
                  <a:pt x="121" y="189"/>
                  <a:pt x="95" y="189"/>
                </a:cubicBezTo>
                <a:cubicBezTo>
                  <a:pt x="71" y="189"/>
                  <a:pt x="49" y="180"/>
                  <a:pt x="33" y="166"/>
                </a:cubicBezTo>
                <a:cubicBezTo>
                  <a:pt x="26" y="173"/>
                  <a:pt x="26" y="173"/>
                  <a:pt x="26" y="173"/>
                </a:cubicBezTo>
                <a:cubicBezTo>
                  <a:pt x="34" y="180"/>
                  <a:pt x="44" y="187"/>
                  <a:pt x="55" y="191"/>
                </a:cubicBezTo>
                <a:cubicBezTo>
                  <a:pt x="67" y="196"/>
                  <a:pt x="81" y="199"/>
                  <a:pt x="95" y="199"/>
                </a:cubicBezTo>
                <a:cubicBezTo>
                  <a:pt x="109" y="199"/>
                  <a:pt x="123" y="196"/>
                  <a:pt x="135" y="191"/>
                </a:cubicBezTo>
                <a:cubicBezTo>
                  <a:pt x="135" y="191"/>
                  <a:pt x="135" y="191"/>
                  <a:pt x="135" y="191"/>
                </a:cubicBezTo>
                <a:cubicBezTo>
                  <a:pt x="148" y="186"/>
                  <a:pt x="159" y="178"/>
                  <a:pt x="169" y="169"/>
                </a:cubicBezTo>
                <a:cubicBezTo>
                  <a:pt x="169" y="169"/>
                  <a:pt x="169" y="169"/>
                  <a:pt x="169" y="169"/>
                </a:cubicBezTo>
                <a:cubicBezTo>
                  <a:pt x="179" y="159"/>
                  <a:pt x="186" y="147"/>
                  <a:pt x="192" y="135"/>
                </a:cubicBezTo>
                <a:cubicBezTo>
                  <a:pt x="197" y="122"/>
                  <a:pt x="200" y="109"/>
                  <a:pt x="200" y="95"/>
                </a:cubicBezTo>
                <a:cubicBezTo>
                  <a:pt x="200" y="80"/>
                  <a:pt x="197" y="67"/>
                  <a:pt x="192" y="55"/>
                </a:cubicBezTo>
                <a:cubicBezTo>
                  <a:pt x="187" y="44"/>
                  <a:pt x="181" y="34"/>
                  <a:pt x="173" y="25"/>
                </a:cubicBezTo>
                <a:close/>
                <a:moveTo>
                  <a:pt x="148" y="42"/>
                </a:moveTo>
                <a:cubicBezTo>
                  <a:pt x="148" y="42"/>
                  <a:pt x="148" y="42"/>
                  <a:pt x="148" y="42"/>
                </a:cubicBezTo>
                <a:cubicBezTo>
                  <a:pt x="134" y="28"/>
                  <a:pt x="116" y="20"/>
                  <a:pt x="95" y="20"/>
                </a:cubicBezTo>
                <a:cubicBezTo>
                  <a:pt x="74" y="20"/>
                  <a:pt x="56" y="28"/>
                  <a:pt x="42" y="42"/>
                </a:cubicBezTo>
                <a:cubicBezTo>
                  <a:pt x="29" y="55"/>
                  <a:pt x="20" y="74"/>
                  <a:pt x="20" y="95"/>
                </a:cubicBezTo>
                <a:cubicBezTo>
                  <a:pt x="20" y="115"/>
                  <a:pt x="29" y="134"/>
                  <a:pt x="42" y="148"/>
                </a:cubicBezTo>
                <a:cubicBezTo>
                  <a:pt x="56" y="161"/>
                  <a:pt x="74" y="169"/>
                  <a:pt x="95" y="169"/>
                </a:cubicBezTo>
                <a:cubicBezTo>
                  <a:pt x="116" y="169"/>
                  <a:pt x="134" y="161"/>
                  <a:pt x="147" y="148"/>
                </a:cubicBezTo>
                <a:cubicBezTo>
                  <a:pt x="148" y="148"/>
                  <a:pt x="148" y="148"/>
                  <a:pt x="148" y="148"/>
                </a:cubicBezTo>
                <a:cubicBezTo>
                  <a:pt x="161" y="134"/>
                  <a:pt x="170" y="115"/>
                  <a:pt x="170" y="95"/>
                </a:cubicBezTo>
                <a:cubicBezTo>
                  <a:pt x="170" y="74"/>
                  <a:pt x="161" y="55"/>
                  <a:pt x="148" y="42"/>
                </a:cubicBezTo>
                <a:cubicBezTo>
                  <a:pt x="148" y="42"/>
                  <a:pt x="148" y="42"/>
                  <a:pt x="148" y="42"/>
                </a:cubicBezTo>
                <a:close/>
                <a:moveTo>
                  <a:pt x="161" y="162"/>
                </a:moveTo>
                <a:cubicBezTo>
                  <a:pt x="161" y="162"/>
                  <a:pt x="161" y="162"/>
                  <a:pt x="161" y="162"/>
                </a:cubicBezTo>
                <a:cubicBezTo>
                  <a:pt x="157" y="165"/>
                  <a:pt x="152" y="165"/>
                  <a:pt x="148" y="161"/>
                </a:cubicBezTo>
                <a:cubicBezTo>
                  <a:pt x="161" y="162"/>
                  <a:pt x="161" y="162"/>
                  <a:pt x="161" y="162"/>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86" name="Freeform 5" descr="e7d195523061f1c003d7160bb3852330e69e1b47c664ea0314E9593E18313AD830F940F1AC53C40C0B8B3D93D4DFF44B590F8D4A945ADE53F5D61968231FCAE157B0D7022AA0681C03E9FB4B1E3862D0019B314D53BB83873B0AAD75EB8E66F57FFF97326D410A50715F761024BADAC80EBDB58B81C3147832ABB8DD3E540C93579A4EC57367476D"/>
          <p:cNvSpPr>
            <a:spLocks noEditPoints="1"/>
          </p:cNvSpPr>
          <p:nvPr/>
        </p:nvSpPr>
        <p:spPr bwMode="auto">
          <a:xfrm>
            <a:off x="6003290" y="4312285"/>
            <a:ext cx="213360" cy="448310"/>
          </a:xfrm>
          <a:custGeom>
            <a:avLst/>
            <a:gdLst>
              <a:gd name="T0" fmla="*/ 116 w 124"/>
              <a:gd name="T1" fmla="*/ 166 h 257"/>
              <a:gd name="T2" fmla="*/ 105 w 124"/>
              <a:gd name="T3" fmla="*/ 239 h 257"/>
              <a:gd name="T4" fmla="*/ 18 w 124"/>
              <a:gd name="T5" fmla="*/ 239 h 257"/>
              <a:gd name="T6" fmla="*/ 7 w 124"/>
              <a:gd name="T7" fmla="*/ 166 h 257"/>
              <a:gd name="T8" fmla="*/ 23 w 124"/>
              <a:gd name="T9" fmla="*/ 38 h 257"/>
              <a:gd name="T10" fmla="*/ 35 w 124"/>
              <a:gd name="T11" fmla="*/ 11 h 257"/>
              <a:gd name="T12" fmla="*/ 62 w 124"/>
              <a:gd name="T13" fmla="*/ 0 h 257"/>
              <a:gd name="T14" fmla="*/ 89 w 124"/>
              <a:gd name="T15" fmla="*/ 11 h 257"/>
              <a:gd name="T16" fmla="*/ 100 w 124"/>
              <a:gd name="T17" fmla="*/ 38 h 257"/>
              <a:gd name="T18" fmla="*/ 68 w 124"/>
              <a:gd name="T19" fmla="*/ 180 h 257"/>
              <a:gd name="T20" fmla="*/ 73 w 124"/>
              <a:gd name="T21" fmla="*/ 184 h 257"/>
              <a:gd name="T22" fmla="*/ 77 w 124"/>
              <a:gd name="T23" fmla="*/ 195 h 257"/>
              <a:gd name="T24" fmla="*/ 73 w 124"/>
              <a:gd name="T25" fmla="*/ 206 h 257"/>
              <a:gd name="T26" fmla="*/ 50 w 124"/>
              <a:gd name="T27" fmla="*/ 206 h 257"/>
              <a:gd name="T28" fmla="*/ 46 w 124"/>
              <a:gd name="T29" fmla="*/ 195 h 257"/>
              <a:gd name="T30" fmla="*/ 50 w 124"/>
              <a:gd name="T31" fmla="*/ 184 h 257"/>
              <a:gd name="T32" fmla="*/ 56 w 124"/>
              <a:gd name="T33" fmla="*/ 101 h 257"/>
              <a:gd name="T34" fmla="*/ 68 w 124"/>
              <a:gd name="T35" fmla="*/ 101 h 257"/>
              <a:gd name="T36" fmla="*/ 64 w 124"/>
              <a:gd name="T37" fmla="*/ 192 h 257"/>
              <a:gd name="T38" fmla="*/ 62 w 124"/>
              <a:gd name="T39" fmla="*/ 191 h 257"/>
              <a:gd name="T40" fmla="*/ 59 w 124"/>
              <a:gd name="T41" fmla="*/ 192 h 257"/>
              <a:gd name="T42" fmla="*/ 59 w 124"/>
              <a:gd name="T43" fmla="*/ 198 h 257"/>
              <a:gd name="T44" fmla="*/ 62 w 124"/>
              <a:gd name="T45" fmla="*/ 199 h 257"/>
              <a:gd name="T46" fmla="*/ 64 w 124"/>
              <a:gd name="T47" fmla="*/ 198 h 257"/>
              <a:gd name="T48" fmla="*/ 65 w 124"/>
              <a:gd name="T49" fmla="*/ 192 h 257"/>
              <a:gd name="T50" fmla="*/ 99 w 124"/>
              <a:gd name="T51" fmla="*/ 175 h 257"/>
              <a:gd name="T52" fmla="*/ 85 w 124"/>
              <a:gd name="T53" fmla="*/ 160 h 257"/>
              <a:gd name="T54" fmla="*/ 80 w 124"/>
              <a:gd name="T55" fmla="*/ 38 h 257"/>
              <a:gd name="T56" fmla="*/ 75 w 124"/>
              <a:gd name="T57" fmla="*/ 25 h 257"/>
              <a:gd name="T58" fmla="*/ 48 w 124"/>
              <a:gd name="T59" fmla="*/ 25 h 257"/>
              <a:gd name="T60" fmla="*/ 43 w 124"/>
              <a:gd name="T61" fmla="*/ 38 h 257"/>
              <a:gd name="T62" fmla="*/ 39 w 124"/>
              <a:gd name="T63" fmla="*/ 160 h 257"/>
              <a:gd name="T64" fmla="*/ 20 w 124"/>
              <a:gd name="T65" fmla="*/ 195 h 257"/>
              <a:gd name="T66" fmla="*/ 62 w 124"/>
              <a:gd name="T67" fmla="*/ 237 h 257"/>
              <a:gd name="T68" fmla="*/ 104 w 124"/>
              <a:gd name="T69" fmla="*/ 19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 h="257">
                <a:moveTo>
                  <a:pt x="100" y="146"/>
                </a:moveTo>
                <a:cubicBezTo>
                  <a:pt x="107" y="152"/>
                  <a:pt x="112" y="158"/>
                  <a:pt x="116" y="166"/>
                </a:cubicBezTo>
                <a:cubicBezTo>
                  <a:pt x="121" y="174"/>
                  <a:pt x="124" y="184"/>
                  <a:pt x="124" y="195"/>
                </a:cubicBezTo>
                <a:cubicBezTo>
                  <a:pt x="124" y="212"/>
                  <a:pt x="117" y="228"/>
                  <a:pt x="105" y="239"/>
                </a:cubicBezTo>
                <a:cubicBezTo>
                  <a:pt x="94" y="250"/>
                  <a:pt x="79" y="257"/>
                  <a:pt x="62" y="257"/>
                </a:cubicBezTo>
                <a:cubicBezTo>
                  <a:pt x="45" y="257"/>
                  <a:pt x="29" y="250"/>
                  <a:pt x="18" y="239"/>
                </a:cubicBezTo>
                <a:cubicBezTo>
                  <a:pt x="7" y="228"/>
                  <a:pt x="0" y="212"/>
                  <a:pt x="0" y="195"/>
                </a:cubicBezTo>
                <a:cubicBezTo>
                  <a:pt x="0" y="184"/>
                  <a:pt x="2" y="174"/>
                  <a:pt x="7" y="166"/>
                </a:cubicBezTo>
                <a:cubicBezTo>
                  <a:pt x="11" y="158"/>
                  <a:pt x="17" y="152"/>
                  <a:pt x="23" y="146"/>
                </a:cubicBezTo>
                <a:cubicBezTo>
                  <a:pt x="23" y="38"/>
                  <a:pt x="23" y="38"/>
                  <a:pt x="23" y="38"/>
                </a:cubicBezTo>
                <a:cubicBezTo>
                  <a:pt x="23" y="27"/>
                  <a:pt x="28" y="18"/>
                  <a:pt x="35" y="11"/>
                </a:cubicBezTo>
                <a:cubicBezTo>
                  <a:pt x="35" y="11"/>
                  <a:pt x="35" y="11"/>
                  <a:pt x="35" y="11"/>
                </a:cubicBezTo>
                <a:cubicBezTo>
                  <a:pt x="35" y="11"/>
                  <a:pt x="35" y="11"/>
                  <a:pt x="35" y="11"/>
                </a:cubicBezTo>
                <a:cubicBezTo>
                  <a:pt x="42" y="4"/>
                  <a:pt x="51" y="0"/>
                  <a:pt x="62" y="0"/>
                </a:cubicBezTo>
                <a:cubicBezTo>
                  <a:pt x="72" y="0"/>
                  <a:pt x="82" y="4"/>
                  <a:pt x="89" y="11"/>
                </a:cubicBezTo>
                <a:cubicBezTo>
                  <a:pt x="89" y="11"/>
                  <a:pt x="89" y="11"/>
                  <a:pt x="89" y="11"/>
                </a:cubicBezTo>
                <a:cubicBezTo>
                  <a:pt x="89" y="11"/>
                  <a:pt x="89" y="11"/>
                  <a:pt x="89" y="11"/>
                </a:cubicBezTo>
                <a:cubicBezTo>
                  <a:pt x="96" y="18"/>
                  <a:pt x="100" y="28"/>
                  <a:pt x="100" y="38"/>
                </a:cubicBezTo>
                <a:cubicBezTo>
                  <a:pt x="100" y="146"/>
                  <a:pt x="100" y="146"/>
                  <a:pt x="100" y="146"/>
                </a:cubicBezTo>
                <a:close/>
                <a:moveTo>
                  <a:pt x="68" y="180"/>
                </a:moveTo>
                <a:cubicBezTo>
                  <a:pt x="68" y="180"/>
                  <a:pt x="68" y="180"/>
                  <a:pt x="68" y="180"/>
                </a:cubicBezTo>
                <a:cubicBezTo>
                  <a:pt x="70" y="181"/>
                  <a:pt x="71" y="182"/>
                  <a:pt x="73" y="184"/>
                </a:cubicBezTo>
                <a:cubicBezTo>
                  <a:pt x="73" y="184"/>
                  <a:pt x="73" y="184"/>
                  <a:pt x="73" y="184"/>
                </a:cubicBezTo>
                <a:cubicBezTo>
                  <a:pt x="76" y="187"/>
                  <a:pt x="77" y="191"/>
                  <a:pt x="77" y="195"/>
                </a:cubicBezTo>
                <a:cubicBezTo>
                  <a:pt x="77" y="199"/>
                  <a:pt x="76" y="203"/>
                  <a:pt x="73" y="206"/>
                </a:cubicBezTo>
                <a:cubicBezTo>
                  <a:pt x="73" y="206"/>
                  <a:pt x="73" y="206"/>
                  <a:pt x="73" y="206"/>
                </a:cubicBezTo>
                <a:cubicBezTo>
                  <a:pt x="70" y="209"/>
                  <a:pt x="66" y="211"/>
                  <a:pt x="62" y="211"/>
                </a:cubicBezTo>
                <a:cubicBezTo>
                  <a:pt x="57" y="211"/>
                  <a:pt x="53" y="209"/>
                  <a:pt x="50" y="206"/>
                </a:cubicBezTo>
                <a:cubicBezTo>
                  <a:pt x="50" y="206"/>
                  <a:pt x="50" y="206"/>
                  <a:pt x="50" y="206"/>
                </a:cubicBezTo>
                <a:cubicBezTo>
                  <a:pt x="47" y="203"/>
                  <a:pt x="46" y="199"/>
                  <a:pt x="46" y="195"/>
                </a:cubicBezTo>
                <a:cubicBezTo>
                  <a:pt x="46" y="191"/>
                  <a:pt x="48" y="187"/>
                  <a:pt x="50" y="184"/>
                </a:cubicBezTo>
                <a:cubicBezTo>
                  <a:pt x="50" y="184"/>
                  <a:pt x="50" y="184"/>
                  <a:pt x="50" y="184"/>
                </a:cubicBezTo>
                <a:cubicBezTo>
                  <a:pt x="52" y="182"/>
                  <a:pt x="54" y="181"/>
                  <a:pt x="56" y="180"/>
                </a:cubicBezTo>
                <a:cubicBezTo>
                  <a:pt x="56" y="101"/>
                  <a:pt x="56" y="101"/>
                  <a:pt x="56" y="101"/>
                </a:cubicBezTo>
                <a:cubicBezTo>
                  <a:pt x="56" y="98"/>
                  <a:pt x="58" y="95"/>
                  <a:pt x="62" y="95"/>
                </a:cubicBezTo>
                <a:cubicBezTo>
                  <a:pt x="65" y="95"/>
                  <a:pt x="68" y="98"/>
                  <a:pt x="68" y="101"/>
                </a:cubicBezTo>
                <a:cubicBezTo>
                  <a:pt x="68" y="180"/>
                  <a:pt x="68" y="180"/>
                  <a:pt x="68" y="180"/>
                </a:cubicBezTo>
                <a:close/>
                <a:moveTo>
                  <a:pt x="64" y="192"/>
                </a:moveTo>
                <a:cubicBezTo>
                  <a:pt x="64" y="192"/>
                  <a:pt x="64" y="192"/>
                  <a:pt x="64" y="192"/>
                </a:cubicBezTo>
                <a:cubicBezTo>
                  <a:pt x="64" y="191"/>
                  <a:pt x="63" y="191"/>
                  <a:pt x="62" y="191"/>
                </a:cubicBezTo>
                <a:cubicBezTo>
                  <a:pt x="61" y="191"/>
                  <a:pt x="60" y="191"/>
                  <a:pt x="59" y="192"/>
                </a:cubicBezTo>
                <a:cubicBezTo>
                  <a:pt x="59" y="192"/>
                  <a:pt x="59" y="192"/>
                  <a:pt x="59" y="192"/>
                </a:cubicBezTo>
                <a:cubicBezTo>
                  <a:pt x="58" y="193"/>
                  <a:pt x="58" y="194"/>
                  <a:pt x="58" y="195"/>
                </a:cubicBezTo>
                <a:cubicBezTo>
                  <a:pt x="58" y="196"/>
                  <a:pt x="58" y="197"/>
                  <a:pt x="59" y="198"/>
                </a:cubicBezTo>
                <a:cubicBezTo>
                  <a:pt x="59" y="198"/>
                  <a:pt x="59" y="198"/>
                  <a:pt x="59" y="198"/>
                </a:cubicBezTo>
                <a:cubicBezTo>
                  <a:pt x="60" y="198"/>
                  <a:pt x="61" y="199"/>
                  <a:pt x="62" y="199"/>
                </a:cubicBezTo>
                <a:cubicBezTo>
                  <a:pt x="63" y="199"/>
                  <a:pt x="64" y="198"/>
                  <a:pt x="64" y="198"/>
                </a:cubicBezTo>
                <a:cubicBezTo>
                  <a:pt x="64" y="198"/>
                  <a:pt x="64" y="198"/>
                  <a:pt x="64" y="198"/>
                </a:cubicBezTo>
                <a:cubicBezTo>
                  <a:pt x="65" y="197"/>
                  <a:pt x="66" y="196"/>
                  <a:pt x="66" y="195"/>
                </a:cubicBezTo>
                <a:cubicBezTo>
                  <a:pt x="66" y="194"/>
                  <a:pt x="65" y="193"/>
                  <a:pt x="65" y="192"/>
                </a:cubicBezTo>
                <a:cubicBezTo>
                  <a:pt x="64" y="192"/>
                  <a:pt x="64" y="192"/>
                  <a:pt x="64" y="192"/>
                </a:cubicBezTo>
                <a:close/>
                <a:moveTo>
                  <a:pt x="99" y="175"/>
                </a:moveTo>
                <a:cubicBezTo>
                  <a:pt x="99" y="175"/>
                  <a:pt x="99" y="175"/>
                  <a:pt x="99" y="175"/>
                </a:cubicBezTo>
                <a:cubicBezTo>
                  <a:pt x="96" y="169"/>
                  <a:pt x="91" y="164"/>
                  <a:pt x="85" y="160"/>
                </a:cubicBezTo>
                <a:cubicBezTo>
                  <a:pt x="82" y="158"/>
                  <a:pt x="80" y="155"/>
                  <a:pt x="80" y="151"/>
                </a:cubicBezTo>
                <a:cubicBezTo>
                  <a:pt x="80" y="38"/>
                  <a:pt x="80" y="38"/>
                  <a:pt x="80" y="38"/>
                </a:cubicBezTo>
                <a:cubicBezTo>
                  <a:pt x="80" y="33"/>
                  <a:pt x="78" y="28"/>
                  <a:pt x="75" y="25"/>
                </a:cubicBezTo>
                <a:cubicBezTo>
                  <a:pt x="75" y="25"/>
                  <a:pt x="75" y="25"/>
                  <a:pt x="75" y="25"/>
                </a:cubicBezTo>
                <a:cubicBezTo>
                  <a:pt x="72" y="21"/>
                  <a:pt x="67" y="19"/>
                  <a:pt x="62" y="19"/>
                </a:cubicBezTo>
                <a:cubicBezTo>
                  <a:pt x="57" y="19"/>
                  <a:pt x="52" y="21"/>
                  <a:pt x="48" y="25"/>
                </a:cubicBezTo>
                <a:cubicBezTo>
                  <a:pt x="48" y="25"/>
                  <a:pt x="48" y="25"/>
                  <a:pt x="48" y="25"/>
                </a:cubicBezTo>
                <a:cubicBezTo>
                  <a:pt x="45" y="28"/>
                  <a:pt x="43" y="33"/>
                  <a:pt x="43" y="38"/>
                </a:cubicBezTo>
                <a:cubicBezTo>
                  <a:pt x="43" y="151"/>
                  <a:pt x="43" y="151"/>
                  <a:pt x="43" y="151"/>
                </a:cubicBezTo>
                <a:cubicBezTo>
                  <a:pt x="43" y="155"/>
                  <a:pt x="41" y="158"/>
                  <a:pt x="39" y="160"/>
                </a:cubicBezTo>
                <a:cubicBezTo>
                  <a:pt x="33" y="163"/>
                  <a:pt x="28" y="169"/>
                  <a:pt x="25" y="175"/>
                </a:cubicBezTo>
                <a:cubicBezTo>
                  <a:pt x="21" y="181"/>
                  <a:pt x="20" y="188"/>
                  <a:pt x="20" y="195"/>
                </a:cubicBezTo>
                <a:cubicBezTo>
                  <a:pt x="20" y="207"/>
                  <a:pt x="24" y="217"/>
                  <a:pt x="32" y="225"/>
                </a:cubicBezTo>
                <a:cubicBezTo>
                  <a:pt x="39" y="232"/>
                  <a:pt x="50" y="237"/>
                  <a:pt x="62" y="237"/>
                </a:cubicBezTo>
                <a:cubicBezTo>
                  <a:pt x="73" y="237"/>
                  <a:pt x="84" y="232"/>
                  <a:pt x="92" y="225"/>
                </a:cubicBezTo>
                <a:cubicBezTo>
                  <a:pt x="99" y="217"/>
                  <a:pt x="104" y="207"/>
                  <a:pt x="104" y="195"/>
                </a:cubicBezTo>
                <a:cubicBezTo>
                  <a:pt x="104" y="188"/>
                  <a:pt x="102" y="181"/>
                  <a:pt x="99" y="175"/>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主题1">
  <a:themeElements>
    <a:clrScheme name="自定义 136">
      <a:dk1>
        <a:sysClr val="windowText" lastClr="000000"/>
      </a:dk1>
      <a:lt1>
        <a:sysClr val="window" lastClr="FFFFFF"/>
      </a:lt1>
      <a:dk2>
        <a:srgbClr val="44546A"/>
      </a:dk2>
      <a:lt2>
        <a:srgbClr val="E7E6E6"/>
      </a:lt2>
      <a:accent1>
        <a:srgbClr val="FDD938"/>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6</TotalTime>
  <Words>582</Words>
  <Application>Microsoft Office PowerPoint</Application>
  <PresentationFormat>宽屏</PresentationFormat>
  <Paragraphs>68</Paragraphs>
  <Slides>10</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宋体</vt:lpstr>
      <vt:lpstr>Arial</vt:lpstr>
      <vt:lpstr>Calibri Light</vt:lpstr>
      <vt:lpstr>微软雅黑</vt:lpstr>
      <vt:lpstr>Calibri</vt:lpstr>
      <vt:lpstr>Segoe UI Semilight</vt:lpstr>
      <vt:lpstr>主题1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©PPTSTORE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©PPTSTORE</dc:creator>
  <dc:description>©PPTSTORE 版权所有</dc:description>
  <cp:lastModifiedBy>Fiona</cp:lastModifiedBy>
  <cp:revision>87</cp:revision>
  <dcterms:created xsi:type="dcterms:W3CDTF">2016-05-12T08:03:00Z</dcterms:created>
  <dcterms:modified xsi:type="dcterms:W3CDTF">2017-12-04T14:39:15Z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2052-10.1.0.6029</vt:lpwstr>
  </property>
</Properties>
</file>

<file path=docProps/thumbnail.jpeg>
</file>